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6" r:id="rId4"/>
  </p:sldMasterIdLst>
  <p:notesMasterIdLst>
    <p:notesMasterId r:id="rId54"/>
  </p:notesMasterIdLst>
  <p:sldIdLst>
    <p:sldId id="637" r:id="rId5"/>
    <p:sldId id="643" r:id="rId6"/>
    <p:sldId id="645" r:id="rId7"/>
    <p:sldId id="593" r:id="rId8"/>
    <p:sldId id="640" r:id="rId9"/>
    <p:sldId id="501" r:id="rId10"/>
    <p:sldId id="258" r:id="rId11"/>
    <p:sldId id="644" r:id="rId12"/>
    <p:sldId id="654" r:id="rId13"/>
    <p:sldId id="656" r:id="rId14"/>
    <p:sldId id="657" r:id="rId15"/>
    <p:sldId id="634" r:id="rId16"/>
    <p:sldId id="535" r:id="rId17"/>
    <p:sldId id="504" r:id="rId18"/>
    <p:sldId id="534" r:id="rId19"/>
    <p:sldId id="658" r:id="rId20"/>
    <p:sldId id="646" r:id="rId21"/>
    <p:sldId id="486" r:id="rId22"/>
    <p:sldId id="628" r:id="rId23"/>
    <p:sldId id="653" r:id="rId24"/>
    <p:sldId id="492" r:id="rId25"/>
    <p:sldId id="655" r:id="rId26"/>
    <p:sldId id="626" r:id="rId27"/>
    <p:sldId id="268" r:id="rId28"/>
    <p:sldId id="520" r:id="rId29"/>
    <p:sldId id="659" r:id="rId30"/>
    <p:sldId id="261" r:id="rId31"/>
    <p:sldId id="265" r:id="rId32"/>
    <p:sldId id="266" r:id="rId33"/>
    <p:sldId id="660" r:id="rId34"/>
    <p:sldId id="270" r:id="rId35"/>
    <p:sldId id="518" r:id="rId36"/>
    <p:sldId id="519" r:id="rId37"/>
    <p:sldId id="661" r:id="rId38"/>
    <p:sldId id="272" r:id="rId39"/>
    <p:sldId id="267" r:id="rId40"/>
    <p:sldId id="662" r:id="rId41"/>
    <p:sldId id="517" r:id="rId42"/>
    <p:sldId id="269" r:id="rId43"/>
    <p:sldId id="508" r:id="rId44"/>
    <p:sldId id="531" r:id="rId45"/>
    <p:sldId id="664" r:id="rId46"/>
    <p:sldId id="663" r:id="rId47"/>
    <p:sldId id="515" r:id="rId48"/>
    <p:sldId id="536" r:id="rId49"/>
    <p:sldId id="271" r:id="rId50"/>
    <p:sldId id="259" r:id="rId51"/>
    <p:sldId id="529" r:id="rId52"/>
    <p:sldId id="263"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447" autoAdjust="0"/>
  </p:normalViewPr>
  <p:slideViewPr>
    <p:cSldViewPr snapToGrid="0">
      <p:cViewPr varScale="1">
        <p:scale>
          <a:sx n="69" d="100"/>
          <a:sy n="69" d="100"/>
        </p:scale>
        <p:origin x="1234"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diagrams/_rels/data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4" Type="http://schemas.openxmlformats.org/officeDocument/2006/relationships/image" Target="../media/image49.svg"/></Relationships>
</file>

<file path=ppt/diagrams/_rels/drawing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4" Type="http://schemas.openxmlformats.org/officeDocument/2006/relationships/image" Target="../media/image4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9516A7D4-A0AE-4E62-BF45-746FAF4BF5D8}" type="doc">
      <dgm:prSet loTypeId="urn:microsoft.com/office/officeart/2005/8/layout/cycle8" loCatId="cycle" qsTypeId="urn:microsoft.com/office/officeart/2005/8/quickstyle/3d1" qsCatId="3D" csTypeId="urn:microsoft.com/office/officeart/2005/8/colors/accent1_2" csCatId="accent1" phldr="1"/>
      <dgm:spPr/>
      <dgm:t>
        <a:bodyPr/>
        <a:lstStyle/>
        <a:p>
          <a:endParaRPr lang="en-GB"/>
        </a:p>
      </dgm:t>
    </dgm:pt>
    <dgm:pt modelId="{A1372379-3D30-4334-9BDB-EA42D9A28A89}">
      <dgm:prSet phldrT="[Text]" phldr="0" custT="1"/>
      <dgm:spPr>
        <a:solidFill>
          <a:schemeClr val="accent1"/>
        </a:solidFill>
      </dgm:spPr>
      <dgm:t>
        <a:bodyPr/>
        <a:lstStyle/>
        <a:p>
          <a:r>
            <a:rPr lang="en-GB" sz="1800" b="1" dirty="0">
              <a:latin typeface="Tahoma" panose="020B0604030504040204" pitchFamily="34" charset="0"/>
              <a:ea typeface="Tahoma" panose="020B0604030504040204" pitchFamily="34" charset="0"/>
              <a:cs typeface="Tahoma" panose="020B0604030504040204" pitchFamily="34" charset="0"/>
            </a:rPr>
            <a:t>PhD/</a:t>
          </a:r>
        </a:p>
        <a:p>
          <a:r>
            <a:rPr lang="en-GB" sz="1800" b="1" dirty="0">
              <a:latin typeface="Tahoma" panose="020B0604030504040204" pitchFamily="34" charset="0"/>
              <a:ea typeface="Tahoma" panose="020B0604030504040204" pitchFamily="34" charset="0"/>
              <a:cs typeface="Tahoma" panose="020B0604030504040204" pitchFamily="34" charset="0"/>
            </a:rPr>
            <a:t>professor academic detective</a:t>
          </a:r>
        </a:p>
      </dgm:t>
    </dgm:pt>
    <dgm:pt modelId="{8FD0DEE5-7772-4FBB-95A0-A8DA270A3DC1}" type="parTrans" cxnId="{63433B61-43D1-4CE6-AA23-CBD821ADECCE}">
      <dgm:prSet/>
      <dgm:spPr/>
      <dgm:t>
        <a:bodyPr/>
        <a:lstStyle/>
        <a:p>
          <a:endParaRPr lang="en-GB"/>
        </a:p>
      </dgm:t>
    </dgm:pt>
    <dgm:pt modelId="{3856C663-3410-459C-AECC-EBB318FB5F2E}" type="sibTrans" cxnId="{63433B61-43D1-4CE6-AA23-CBD821ADECCE}">
      <dgm:prSet/>
      <dgm:spPr/>
      <dgm:t>
        <a:bodyPr/>
        <a:lstStyle/>
        <a:p>
          <a:endParaRPr lang="en-GB"/>
        </a:p>
      </dgm:t>
    </dgm:pt>
    <dgm:pt modelId="{94AE6D15-EA24-4AE6-B02D-A27262E20D50}">
      <dgm:prSet phldrT="[Text]" phldr="0" custT="1"/>
      <dgm:spPr/>
      <dgm:t>
        <a:bodyPr/>
        <a:lstStyle/>
        <a:p>
          <a:r>
            <a:rPr lang="en-GB" sz="1800" b="1" dirty="0">
              <a:latin typeface="Tahoma" panose="020B0604030504040204" pitchFamily="34" charset="0"/>
              <a:ea typeface="Tahoma" panose="020B0604030504040204" pitchFamily="34" charset="0"/>
              <a:cs typeface="Tahoma" panose="020B0604030504040204" pitchFamily="34" charset="0"/>
            </a:rPr>
            <a:t>Museum, library &amp; archivist adventurer</a:t>
          </a:r>
        </a:p>
      </dgm:t>
    </dgm:pt>
    <dgm:pt modelId="{E8373054-6F96-4DEE-908E-561C1E32352D}" type="parTrans" cxnId="{35D645B7-4AF8-473B-9F68-72C523D6E608}">
      <dgm:prSet/>
      <dgm:spPr/>
      <dgm:t>
        <a:bodyPr/>
        <a:lstStyle/>
        <a:p>
          <a:endParaRPr lang="en-GB"/>
        </a:p>
      </dgm:t>
    </dgm:pt>
    <dgm:pt modelId="{FE50EFA3-EE4F-4A0F-BE4B-30689A8AE87E}" type="sibTrans" cxnId="{35D645B7-4AF8-473B-9F68-72C523D6E608}">
      <dgm:prSet/>
      <dgm:spPr/>
      <dgm:t>
        <a:bodyPr/>
        <a:lstStyle/>
        <a:p>
          <a:endParaRPr lang="en-GB"/>
        </a:p>
      </dgm:t>
    </dgm:pt>
    <dgm:pt modelId="{23AD2376-B65E-4486-A32D-B5657068C134}">
      <dgm:prSet phldrT="[Text]" phldr="0" custT="1"/>
      <dgm:spPr>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gradFill>
      </dgm:spPr>
      <dgm:t>
        <a:bodyPr/>
        <a:lstStyle/>
        <a:p>
          <a:r>
            <a:rPr lang="en-GB" sz="1800" b="1" dirty="0">
              <a:latin typeface="Tahoma" panose="020B0604030504040204" pitchFamily="34" charset="0"/>
              <a:ea typeface="Tahoma" panose="020B0604030504040204" pitchFamily="34" charset="0"/>
              <a:cs typeface="Tahoma" panose="020B0604030504040204" pitchFamily="34" charset="0"/>
            </a:rPr>
            <a:t>Community heritage advocate</a:t>
          </a:r>
        </a:p>
      </dgm:t>
    </dgm:pt>
    <dgm:pt modelId="{C9D9A224-C5A0-450B-9366-BD8803D9C07B}" type="parTrans" cxnId="{DCA98116-4AC6-4074-884D-446AC4271559}">
      <dgm:prSet/>
      <dgm:spPr/>
      <dgm:t>
        <a:bodyPr/>
        <a:lstStyle/>
        <a:p>
          <a:endParaRPr lang="en-GB"/>
        </a:p>
      </dgm:t>
    </dgm:pt>
    <dgm:pt modelId="{B90BEE74-436C-468C-82E4-831084A2F042}" type="sibTrans" cxnId="{DCA98116-4AC6-4074-884D-446AC4271559}">
      <dgm:prSet/>
      <dgm:spPr/>
      <dgm:t>
        <a:bodyPr/>
        <a:lstStyle/>
        <a:p>
          <a:endParaRPr lang="en-GB"/>
        </a:p>
      </dgm:t>
    </dgm:pt>
    <dgm:pt modelId="{DEE26D23-625F-419F-A5F3-6FD7718493A0}">
      <dgm:prSet custT="1"/>
      <dgm:spPr/>
      <dgm:t>
        <a:bodyPr/>
        <a:lstStyle/>
        <a:p>
          <a:r>
            <a:rPr lang="en-GB" sz="1800" b="1" dirty="0">
              <a:latin typeface="Tahoma" panose="020B0604030504040204" pitchFamily="34" charset="0"/>
              <a:ea typeface="Tahoma" panose="020B0604030504040204" pitchFamily="34" charset="0"/>
              <a:cs typeface="Tahoma" panose="020B0604030504040204" pitchFamily="34" charset="0"/>
            </a:rPr>
            <a:t>Natural &amp; built environment explorer</a:t>
          </a:r>
        </a:p>
      </dgm:t>
    </dgm:pt>
    <dgm:pt modelId="{A37E3198-8C39-41F5-9B83-D79E625643E3}" type="parTrans" cxnId="{6EA5A24B-3A72-4468-80AE-FCB857C7D453}">
      <dgm:prSet/>
      <dgm:spPr/>
      <dgm:t>
        <a:bodyPr/>
        <a:lstStyle/>
        <a:p>
          <a:endParaRPr lang="en-GB"/>
        </a:p>
      </dgm:t>
    </dgm:pt>
    <dgm:pt modelId="{597D8F7D-7335-412F-95F2-7D089ADC2BFC}" type="sibTrans" cxnId="{6EA5A24B-3A72-4468-80AE-FCB857C7D453}">
      <dgm:prSet/>
      <dgm:spPr/>
      <dgm:t>
        <a:bodyPr/>
        <a:lstStyle/>
        <a:p>
          <a:endParaRPr lang="en-GB"/>
        </a:p>
      </dgm:t>
    </dgm:pt>
    <dgm:pt modelId="{55DB9879-0B95-4920-B0BB-9861015BFA64}">
      <dgm:prSet custT="1"/>
      <dgm:spPr/>
      <dgm:t>
        <a:bodyPr/>
        <a:lstStyle/>
        <a:p>
          <a:r>
            <a:rPr lang="en-GB" sz="1800" b="1" dirty="0">
              <a:latin typeface="Tahoma" panose="020B0604030504040204" pitchFamily="34" charset="0"/>
              <a:ea typeface="Tahoma" panose="020B0604030504040204" pitchFamily="34" charset="0"/>
              <a:cs typeface="Tahoma" panose="020B0604030504040204" pitchFamily="34" charset="0"/>
            </a:rPr>
            <a:t>Family history warrior</a:t>
          </a:r>
          <a:endParaRPr lang="en-GB" b="1" dirty="0">
            <a:latin typeface="Tahoma" panose="020B0604030504040204" pitchFamily="34" charset="0"/>
            <a:ea typeface="Tahoma" panose="020B0604030504040204" pitchFamily="34" charset="0"/>
            <a:cs typeface="Tahoma" panose="020B0604030504040204" pitchFamily="34" charset="0"/>
          </a:endParaRPr>
        </a:p>
      </dgm:t>
    </dgm:pt>
    <dgm:pt modelId="{E202D85A-619B-4D27-B64B-7DF34465FFBC}" type="parTrans" cxnId="{661167E8-3FDA-4956-992A-C107924CE038}">
      <dgm:prSet/>
      <dgm:spPr/>
      <dgm:t>
        <a:bodyPr/>
        <a:lstStyle/>
        <a:p>
          <a:endParaRPr lang="en-GB"/>
        </a:p>
      </dgm:t>
    </dgm:pt>
    <dgm:pt modelId="{CF685294-6BB1-48C2-B0BB-CB0AC25ACB9F}" type="sibTrans" cxnId="{661167E8-3FDA-4956-992A-C107924CE038}">
      <dgm:prSet/>
      <dgm:spPr/>
      <dgm:t>
        <a:bodyPr/>
        <a:lstStyle/>
        <a:p>
          <a:endParaRPr lang="en-GB"/>
        </a:p>
      </dgm:t>
    </dgm:pt>
    <dgm:pt modelId="{1E613FCC-672B-42D3-B9A9-A1539A3191B8}">
      <dgm:prSet custT="1"/>
      <dgm:spPr/>
      <dgm:t>
        <a:bodyPr/>
        <a:lstStyle/>
        <a:p>
          <a:r>
            <a:rPr lang="en-GB" sz="1800" b="1" dirty="0">
              <a:latin typeface="Tahoma" panose="020B0604030504040204" pitchFamily="34" charset="0"/>
              <a:ea typeface="Tahoma" panose="020B0604030504040204" pitchFamily="34" charset="0"/>
              <a:cs typeface="Tahoma" panose="020B0604030504040204" pitchFamily="34" charset="0"/>
            </a:rPr>
            <a:t>Not for </a:t>
          </a:r>
        </a:p>
        <a:p>
          <a:r>
            <a:rPr lang="en-GB" sz="1800" b="1" dirty="0">
              <a:latin typeface="Tahoma" panose="020B0604030504040204" pitchFamily="34" charset="0"/>
              <a:ea typeface="Tahoma" panose="020B0604030504040204" pitchFamily="34" charset="0"/>
              <a:cs typeface="Tahoma" panose="020B0604030504040204" pitchFamily="34" charset="0"/>
            </a:rPr>
            <a:t>profit champions </a:t>
          </a:r>
        </a:p>
      </dgm:t>
    </dgm:pt>
    <dgm:pt modelId="{DB81761F-5EC8-4242-8D5E-203C936076DE}" type="parTrans" cxnId="{C759E963-D6F0-41F3-ADFD-7035A3E510E9}">
      <dgm:prSet/>
      <dgm:spPr/>
      <dgm:t>
        <a:bodyPr/>
        <a:lstStyle/>
        <a:p>
          <a:endParaRPr lang="en-GB"/>
        </a:p>
      </dgm:t>
    </dgm:pt>
    <dgm:pt modelId="{032D8F7E-00F2-4666-8C28-3753A91EE2DD}" type="sibTrans" cxnId="{C759E963-D6F0-41F3-ADFD-7035A3E510E9}">
      <dgm:prSet/>
      <dgm:spPr/>
      <dgm:t>
        <a:bodyPr/>
        <a:lstStyle/>
        <a:p>
          <a:endParaRPr lang="en-GB"/>
        </a:p>
      </dgm:t>
    </dgm:pt>
    <dgm:pt modelId="{AABC0530-26A8-4C6E-928E-187045678F47}" type="pres">
      <dgm:prSet presAssocID="{9516A7D4-A0AE-4E62-BF45-746FAF4BF5D8}" presName="compositeShape" presStyleCnt="0">
        <dgm:presLayoutVars>
          <dgm:chMax val="7"/>
          <dgm:dir/>
          <dgm:resizeHandles val="exact"/>
        </dgm:presLayoutVars>
      </dgm:prSet>
      <dgm:spPr/>
    </dgm:pt>
    <dgm:pt modelId="{A88AAE68-BB0E-4E7E-9492-5A1E3F34E367}" type="pres">
      <dgm:prSet presAssocID="{9516A7D4-A0AE-4E62-BF45-746FAF4BF5D8}" presName="wedge1" presStyleLbl="node1" presStyleIdx="0" presStyleCnt="6" custScaleX="103965" custScaleY="105514"/>
      <dgm:spPr/>
    </dgm:pt>
    <dgm:pt modelId="{B9F5F39A-83B4-4EB0-9C7F-48023B1081ED}" type="pres">
      <dgm:prSet presAssocID="{9516A7D4-A0AE-4E62-BF45-746FAF4BF5D8}" presName="dummy1a" presStyleCnt="0"/>
      <dgm:spPr/>
    </dgm:pt>
    <dgm:pt modelId="{7C1FF2F3-DA92-4E75-ABC8-B8DFF5A74001}" type="pres">
      <dgm:prSet presAssocID="{9516A7D4-A0AE-4E62-BF45-746FAF4BF5D8}" presName="dummy1b" presStyleCnt="0"/>
      <dgm:spPr/>
    </dgm:pt>
    <dgm:pt modelId="{9F4E6DC8-80F4-46E2-A0E9-2E469AF67BCB}" type="pres">
      <dgm:prSet presAssocID="{9516A7D4-A0AE-4E62-BF45-746FAF4BF5D8}" presName="wedge1Tx" presStyleLbl="node1" presStyleIdx="0" presStyleCnt="6">
        <dgm:presLayoutVars>
          <dgm:chMax val="0"/>
          <dgm:chPref val="0"/>
          <dgm:bulletEnabled val="1"/>
        </dgm:presLayoutVars>
      </dgm:prSet>
      <dgm:spPr/>
    </dgm:pt>
    <dgm:pt modelId="{D4DE6D09-196A-4C84-859F-FF0DE88CA933}" type="pres">
      <dgm:prSet presAssocID="{9516A7D4-A0AE-4E62-BF45-746FAF4BF5D8}" presName="wedge2" presStyleLbl="node1" presStyleIdx="1" presStyleCnt="6" custScaleX="109582" custScaleY="108313"/>
      <dgm:spPr/>
    </dgm:pt>
    <dgm:pt modelId="{4127F3B4-921F-4EF3-A4C6-364F5FA8F794}" type="pres">
      <dgm:prSet presAssocID="{9516A7D4-A0AE-4E62-BF45-746FAF4BF5D8}" presName="dummy2a" presStyleCnt="0"/>
      <dgm:spPr/>
    </dgm:pt>
    <dgm:pt modelId="{EE6B644C-505B-44CB-BDF5-EBED9085A130}" type="pres">
      <dgm:prSet presAssocID="{9516A7D4-A0AE-4E62-BF45-746FAF4BF5D8}" presName="dummy2b" presStyleCnt="0"/>
      <dgm:spPr/>
    </dgm:pt>
    <dgm:pt modelId="{80764DFF-EEEC-4D80-8100-E83AB7FA42E3}" type="pres">
      <dgm:prSet presAssocID="{9516A7D4-A0AE-4E62-BF45-746FAF4BF5D8}" presName="wedge2Tx" presStyleLbl="node1" presStyleIdx="1" presStyleCnt="6">
        <dgm:presLayoutVars>
          <dgm:chMax val="0"/>
          <dgm:chPref val="0"/>
          <dgm:bulletEnabled val="1"/>
        </dgm:presLayoutVars>
      </dgm:prSet>
      <dgm:spPr/>
    </dgm:pt>
    <dgm:pt modelId="{41F1B2DB-3455-4B29-9DA0-3A2D8F6279CC}" type="pres">
      <dgm:prSet presAssocID="{9516A7D4-A0AE-4E62-BF45-746FAF4BF5D8}" presName="wedge3" presStyleLbl="node1" presStyleIdx="2" presStyleCnt="6"/>
      <dgm:spPr/>
    </dgm:pt>
    <dgm:pt modelId="{8011CA9A-1ADB-4A36-8C50-DABDF81D16C4}" type="pres">
      <dgm:prSet presAssocID="{9516A7D4-A0AE-4E62-BF45-746FAF4BF5D8}" presName="dummy3a" presStyleCnt="0"/>
      <dgm:spPr/>
    </dgm:pt>
    <dgm:pt modelId="{FEC19B8E-8AC4-48B4-9AD4-AFDD3B0C93F7}" type="pres">
      <dgm:prSet presAssocID="{9516A7D4-A0AE-4E62-BF45-746FAF4BF5D8}" presName="dummy3b" presStyleCnt="0"/>
      <dgm:spPr/>
    </dgm:pt>
    <dgm:pt modelId="{E5EACA7C-B048-4DAF-A89A-6C5CCCD0DC08}" type="pres">
      <dgm:prSet presAssocID="{9516A7D4-A0AE-4E62-BF45-746FAF4BF5D8}" presName="wedge3Tx" presStyleLbl="node1" presStyleIdx="2" presStyleCnt="6">
        <dgm:presLayoutVars>
          <dgm:chMax val="0"/>
          <dgm:chPref val="0"/>
          <dgm:bulletEnabled val="1"/>
        </dgm:presLayoutVars>
      </dgm:prSet>
      <dgm:spPr/>
    </dgm:pt>
    <dgm:pt modelId="{D9263D50-95D5-453A-A952-0DA99EC4E3D4}" type="pres">
      <dgm:prSet presAssocID="{9516A7D4-A0AE-4E62-BF45-746FAF4BF5D8}" presName="wedge4" presStyleLbl="node1" presStyleIdx="3" presStyleCnt="6"/>
      <dgm:spPr/>
    </dgm:pt>
    <dgm:pt modelId="{F01A5855-CDA9-4E87-86E1-A79AC76D0A1B}" type="pres">
      <dgm:prSet presAssocID="{9516A7D4-A0AE-4E62-BF45-746FAF4BF5D8}" presName="dummy4a" presStyleCnt="0"/>
      <dgm:spPr/>
    </dgm:pt>
    <dgm:pt modelId="{BA79D015-51C4-477E-B2FF-D40A1561AB04}" type="pres">
      <dgm:prSet presAssocID="{9516A7D4-A0AE-4E62-BF45-746FAF4BF5D8}" presName="dummy4b" presStyleCnt="0"/>
      <dgm:spPr/>
    </dgm:pt>
    <dgm:pt modelId="{AB27A9E3-C0BD-4089-98BA-6D853676DBE6}" type="pres">
      <dgm:prSet presAssocID="{9516A7D4-A0AE-4E62-BF45-746FAF4BF5D8}" presName="wedge4Tx" presStyleLbl="node1" presStyleIdx="3" presStyleCnt="6">
        <dgm:presLayoutVars>
          <dgm:chMax val="0"/>
          <dgm:chPref val="0"/>
          <dgm:bulletEnabled val="1"/>
        </dgm:presLayoutVars>
      </dgm:prSet>
      <dgm:spPr/>
    </dgm:pt>
    <dgm:pt modelId="{AEF40236-01CF-41D6-A04C-D6688FD8E969}" type="pres">
      <dgm:prSet presAssocID="{9516A7D4-A0AE-4E62-BF45-746FAF4BF5D8}" presName="wedge5" presStyleLbl="node1" presStyleIdx="4" presStyleCnt="6"/>
      <dgm:spPr/>
    </dgm:pt>
    <dgm:pt modelId="{198305D9-2073-40A8-BC92-472FB3837A3C}" type="pres">
      <dgm:prSet presAssocID="{9516A7D4-A0AE-4E62-BF45-746FAF4BF5D8}" presName="dummy5a" presStyleCnt="0"/>
      <dgm:spPr/>
    </dgm:pt>
    <dgm:pt modelId="{D33634A2-DC1D-4F92-9FBF-C60E9744716E}" type="pres">
      <dgm:prSet presAssocID="{9516A7D4-A0AE-4E62-BF45-746FAF4BF5D8}" presName="dummy5b" presStyleCnt="0"/>
      <dgm:spPr/>
    </dgm:pt>
    <dgm:pt modelId="{622CCE69-A48B-4F75-BBA7-0080CF58DE55}" type="pres">
      <dgm:prSet presAssocID="{9516A7D4-A0AE-4E62-BF45-746FAF4BF5D8}" presName="wedge5Tx" presStyleLbl="node1" presStyleIdx="4" presStyleCnt="6">
        <dgm:presLayoutVars>
          <dgm:chMax val="0"/>
          <dgm:chPref val="0"/>
          <dgm:bulletEnabled val="1"/>
        </dgm:presLayoutVars>
      </dgm:prSet>
      <dgm:spPr/>
    </dgm:pt>
    <dgm:pt modelId="{D238705D-3DF7-4144-BE0D-46EF3A4F0D7D}" type="pres">
      <dgm:prSet presAssocID="{9516A7D4-A0AE-4E62-BF45-746FAF4BF5D8}" presName="wedge6" presStyleLbl="node1" presStyleIdx="5" presStyleCnt="6"/>
      <dgm:spPr/>
    </dgm:pt>
    <dgm:pt modelId="{A4BBB111-A891-4A46-8A2D-736C1D250658}" type="pres">
      <dgm:prSet presAssocID="{9516A7D4-A0AE-4E62-BF45-746FAF4BF5D8}" presName="dummy6a" presStyleCnt="0"/>
      <dgm:spPr/>
    </dgm:pt>
    <dgm:pt modelId="{5C6F5907-2E6C-4EAC-AF47-98CE4C4BC852}" type="pres">
      <dgm:prSet presAssocID="{9516A7D4-A0AE-4E62-BF45-746FAF4BF5D8}" presName="dummy6b" presStyleCnt="0"/>
      <dgm:spPr/>
    </dgm:pt>
    <dgm:pt modelId="{CD86FBBC-373B-44A5-9127-306D7CC536FB}" type="pres">
      <dgm:prSet presAssocID="{9516A7D4-A0AE-4E62-BF45-746FAF4BF5D8}" presName="wedge6Tx" presStyleLbl="node1" presStyleIdx="5" presStyleCnt="6">
        <dgm:presLayoutVars>
          <dgm:chMax val="0"/>
          <dgm:chPref val="0"/>
          <dgm:bulletEnabled val="1"/>
        </dgm:presLayoutVars>
      </dgm:prSet>
      <dgm:spPr/>
    </dgm:pt>
    <dgm:pt modelId="{67F26BCD-D719-42DC-81B8-16007854786C}" type="pres">
      <dgm:prSet presAssocID="{3856C663-3410-459C-AECC-EBB318FB5F2E}" presName="arrowWedge1" presStyleLbl="fgSibTrans2D1" presStyleIdx="0" presStyleCnt="6"/>
      <dgm:spPr/>
    </dgm:pt>
    <dgm:pt modelId="{7CDE8DF2-3EDC-4A71-8328-6798F9CA33AA}" type="pres">
      <dgm:prSet presAssocID="{032D8F7E-00F2-4666-8C28-3753A91EE2DD}" presName="arrowWedge2" presStyleLbl="fgSibTrans2D1" presStyleIdx="1" presStyleCnt="6"/>
      <dgm:spPr/>
    </dgm:pt>
    <dgm:pt modelId="{68F4700F-CD2A-439B-ADF8-3F72DD1B5D0A}" type="pres">
      <dgm:prSet presAssocID="{CF685294-6BB1-48C2-B0BB-CB0AC25ACB9F}" presName="arrowWedge3" presStyleLbl="fgSibTrans2D1" presStyleIdx="2" presStyleCnt="6"/>
      <dgm:spPr/>
    </dgm:pt>
    <dgm:pt modelId="{69726334-C69B-4BF4-955C-A7E364120CE4}" type="pres">
      <dgm:prSet presAssocID="{597D8F7D-7335-412F-95F2-7D089ADC2BFC}" presName="arrowWedge4" presStyleLbl="fgSibTrans2D1" presStyleIdx="3" presStyleCnt="6"/>
      <dgm:spPr/>
    </dgm:pt>
    <dgm:pt modelId="{BF91AE5D-76E3-406E-AA44-EF9352E9475C}" type="pres">
      <dgm:prSet presAssocID="{FE50EFA3-EE4F-4A0F-BE4B-30689A8AE87E}" presName="arrowWedge5" presStyleLbl="fgSibTrans2D1" presStyleIdx="4" presStyleCnt="6"/>
      <dgm:spPr/>
    </dgm:pt>
    <dgm:pt modelId="{1167F75D-1DB9-4254-8256-4D84708BD6E8}" type="pres">
      <dgm:prSet presAssocID="{B90BEE74-436C-468C-82E4-831084A2F042}" presName="arrowWedge6" presStyleLbl="fgSibTrans2D1" presStyleIdx="5" presStyleCnt="6"/>
      <dgm:spPr/>
    </dgm:pt>
  </dgm:ptLst>
  <dgm:cxnLst>
    <dgm:cxn modelId="{35E33003-44DB-4059-8565-8EEF156EC1A1}" type="presOf" srcId="{94AE6D15-EA24-4AE6-B02D-A27262E20D50}" destId="{AEF40236-01CF-41D6-A04C-D6688FD8E969}" srcOrd="0" destOrd="0" presId="urn:microsoft.com/office/officeart/2005/8/layout/cycle8"/>
    <dgm:cxn modelId="{2EBCD807-AD2A-4921-991A-F1383C4348E8}" type="presOf" srcId="{1E613FCC-672B-42D3-B9A9-A1539A3191B8}" destId="{D4DE6D09-196A-4C84-859F-FF0DE88CA933}" srcOrd="0" destOrd="0" presId="urn:microsoft.com/office/officeart/2005/8/layout/cycle8"/>
    <dgm:cxn modelId="{DCA98116-4AC6-4074-884D-446AC4271559}" srcId="{9516A7D4-A0AE-4E62-BF45-746FAF4BF5D8}" destId="{23AD2376-B65E-4486-A32D-B5657068C134}" srcOrd="5" destOrd="0" parTransId="{C9D9A224-C5A0-450B-9366-BD8803D9C07B}" sibTransId="{B90BEE74-436C-468C-82E4-831084A2F042}"/>
    <dgm:cxn modelId="{2774EE1B-67CC-4F78-A92C-AD699D1ABE2D}" type="presOf" srcId="{55DB9879-0B95-4920-B0BB-9861015BFA64}" destId="{41F1B2DB-3455-4B29-9DA0-3A2D8F6279CC}" srcOrd="0" destOrd="0" presId="urn:microsoft.com/office/officeart/2005/8/layout/cycle8"/>
    <dgm:cxn modelId="{54544527-E639-43E7-ADE5-AC53B4A31727}" type="presOf" srcId="{DEE26D23-625F-419F-A5F3-6FD7718493A0}" destId="{AB27A9E3-C0BD-4089-98BA-6D853676DBE6}" srcOrd="1" destOrd="0" presId="urn:microsoft.com/office/officeart/2005/8/layout/cycle8"/>
    <dgm:cxn modelId="{A8542C2B-7F77-48A5-97DE-200B25E0258C}" type="presOf" srcId="{23AD2376-B65E-4486-A32D-B5657068C134}" destId="{CD86FBBC-373B-44A5-9127-306D7CC536FB}" srcOrd="1" destOrd="0" presId="urn:microsoft.com/office/officeart/2005/8/layout/cycle8"/>
    <dgm:cxn modelId="{63433B61-43D1-4CE6-AA23-CBD821ADECCE}" srcId="{9516A7D4-A0AE-4E62-BF45-746FAF4BF5D8}" destId="{A1372379-3D30-4334-9BDB-EA42D9A28A89}" srcOrd="0" destOrd="0" parTransId="{8FD0DEE5-7772-4FBB-95A0-A8DA270A3DC1}" sibTransId="{3856C663-3410-459C-AECC-EBB318FB5F2E}"/>
    <dgm:cxn modelId="{C759E963-D6F0-41F3-ADFD-7035A3E510E9}" srcId="{9516A7D4-A0AE-4E62-BF45-746FAF4BF5D8}" destId="{1E613FCC-672B-42D3-B9A9-A1539A3191B8}" srcOrd="1" destOrd="0" parTransId="{DB81761F-5EC8-4242-8D5E-203C936076DE}" sibTransId="{032D8F7E-00F2-4666-8C28-3753A91EE2DD}"/>
    <dgm:cxn modelId="{6EA5A24B-3A72-4468-80AE-FCB857C7D453}" srcId="{9516A7D4-A0AE-4E62-BF45-746FAF4BF5D8}" destId="{DEE26D23-625F-419F-A5F3-6FD7718493A0}" srcOrd="3" destOrd="0" parTransId="{A37E3198-8C39-41F5-9B83-D79E625643E3}" sibTransId="{597D8F7D-7335-412F-95F2-7D089ADC2BFC}"/>
    <dgm:cxn modelId="{D9EE3570-03D6-4139-A9B1-D22D3989F371}" type="presOf" srcId="{A1372379-3D30-4334-9BDB-EA42D9A28A89}" destId="{9F4E6DC8-80F4-46E2-A0E9-2E469AF67BCB}" srcOrd="1" destOrd="0" presId="urn:microsoft.com/office/officeart/2005/8/layout/cycle8"/>
    <dgm:cxn modelId="{FC9F248A-D31C-45AE-95F3-6A25F62C08DF}" type="presOf" srcId="{DEE26D23-625F-419F-A5F3-6FD7718493A0}" destId="{D9263D50-95D5-453A-A952-0DA99EC4E3D4}" srcOrd="0" destOrd="0" presId="urn:microsoft.com/office/officeart/2005/8/layout/cycle8"/>
    <dgm:cxn modelId="{DF831A8B-29B6-4C84-B2C9-1B09253064BC}" type="presOf" srcId="{9516A7D4-A0AE-4E62-BF45-746FAF4BF5D8}" destId="{AABC0530-26A8-4C6E-928E-187045678F47}" srcOrd="0" destOrd="0" presId="urn:microsoft.com/office/officeart/2005/8/layout/cycle8"/>
    <dgm:cxn modelId="{A45EF798-3F0A-4FD1-9CD2-42BAEA42664C}" type="presOf" srcId="{94AE6D15-EA24-4AE6-B02D-A27262E20D50}" destId="{622CCE69-A48B-4F75-BBA7-0080CF58DE55}" srcOrd="1" destOrd="0" presId="urn:microsoft.com/office/officeart/2005/8/layout/cycle8"/>
    <dgm:cxn modelId="{6EA3C29B-6B18-46AA-8079-F241A514EDF9}" type="presOf" srcId="{A1372379-3D30-4334-9BDB-EA42D9A28A89}" destId="{A88AAE68-BB0E-4E7E-9492-5A1E3F34E367}" srcOrd="0" destOrd="0" presId="urn:microsoft.com/office/officeart/2005/8/layout/cycle8"/>
    <dgm:cxn modelId="{83D9F1A7-499C-4BD1-BAE7-9AC569FBEE6D}" type="presOf" srcId="{1E613FCC-672B-42D3-B9A9-A1539A3191B8}" destId="{80764DFF-EEEC-4D80-8100-E83AB7FA42E3}" srcOrd="1" destOrd="0" presId="urn:microsoft.com/office/officeart/2005/8/layout/cycle8"/>
    <dgm:cxn modelId="{35D645B7-4AF8-473B-9F68-72C523D6E608}" srcId="{9516A7D4-A0AE-4E62-BF45-746FAF4BF5D8}" destId="{94AE6D15-EA24-4AE6-B02D-A27262E20D50}" srcOrd="4" destOrd="0" parTransId="{E8373054-6F96-4DEE-908E-561C1E32352D}" sibTransId="{FE50EFA3-EE4F-4A0F-BE4B-30689A8AE87E}"/>
    <dgm:cxn modelId="{661167E8-3FDA-4956-992A-C107924CE038}" srcId="{9516A7D4-A0AE-4E62-BF45-746FAF4BF5D8}" destId="{55DB9879-0B95-4920-B0BB-9861015BFA64}" srcOrd="2" destOrd="0" parTransId="{E202D85A-619B-4D27-B64B-7DF34465FFBC}" sibTransId="{CF685294-6BB1-48C2-B0BB-CB0AC25ACB9F}"/>
    <dgm:cxn modelId="{149ACFEE-2474-4FD7-9C62-8F8DE383C83B}" type="presOf" srcId="{23AD2376-B65E-4486-A32D-B5657068C134}" destId="{D238705D-3DF7-4144-BE0D-46EF3A4F0D7D}" srcOrd="0" destOrd="0" presId="urn:microsoft.com/office/officeart/2005/8/layout/cycle8"/>
    <dgm:cxn modelId="{11E983F8-9D2B-4D23-8B2D-AAFB0E2684E9}" type="presOf" srcId="{55DB9879-0B95-4920-B0BB-9861015BFA64}" destId="{E5EACA7C-B048-4DAF-A89A-6C5CCCD0DC08}" srcOrd="1" destOrd="0" presId="urn:microsoft.com/office/officeart/2005/8/layout/cycle8"/>
    <dgm:cxn modelId="{943ECDE0-37A6-49B6-BAF8-4D8A6F64A82A}" type="presParOf" srcId="{AABC0530-26A8-4C6E-928E-187045678F47}" destId="{A88AAE68-BB0E-4E7E-9492-5A1E3F34E367}" srcOrd="0" destOrd="0" presId="urn:microsoft.com/office/officeart/2005/8/layout/cycle8"/>
    <dgm:cxn modelId="{A72DC718-2BAA-4D17-8332-0DAE8A764906}" type="presParOf" srcId="{AABC0530-26A8-4C6E-928E-187045678F47}" destId="{B9F5F39A-83B4-4EB0-9C7F-48023B1081ED}" srcOrd="1" destOrd="0" presId="urn:microsoft.com/office/officeart/2005/8/layout/cycle8"/>
    <dgm:cxn modelId="{57AEA38F-F421-4B5D-8AEC-BA18A9CB98A9}" type="presParOf" srcId="{AABC0530-26A8-4C6E-928E-187045678F47}" destId="{7C1FF2F3-DA92-4E75-ABC8-B8DFF5A74001}" srcOrd="2" destOrd="0" presId="urn:microsoft.com/office/officeart/2005/8/layout/cycle8"/>
    <dgm:cxn modelId="{3868F162-476B-4A8B-84D0-B25885A334F6}" type="presParOf" srcId="{AABC0530-26A8-4C6E-928E-187045678F47}" destId="{9F4E6DC8-80F4-46E2-A0E9-2E469AF67BCB}" srcOrd="3" destOrd="0" presId="urn:microsoft.com/office/officeart/2005/8/layout/cycle8"/>
    <dgm:cxn modelId="{F4624539-6281-4166-86BC-7DBE1DCBD481}" type="presParOf" srcId="{AABC0530-26A8-4C6E-928E-187045678F47}" destId="{D4DE6D09-196A-4C84-859F-FF0DE88CA933}" srcOrd="4" destOrd="0" presId="urn:microsoft.com/office/officeart/2005/8/layout/cycle8"/>
    <dgm:cxn modelId="{9BD79ABE-BC27-455B-8DB7-6F611A61CA2E}" type="presParOf" srcId="{AABC0530-26A8-4C6E-928E-187045678F47}" destId="{4127F3B4-921F-4EF3-A4C6-364F5FA8F794}" srcOrd="5" destOrd="0" presId="urn:microsoft.com/office/officeart/2005/8/layout/cycle8"/>
    <dgm:cxn modelId="{1A90AB01-D296-46A5-B462-2267027ABB98}" type="presParOf" srcId="{AABC0530-26A8-4C6E-928E-187045678F47}" destId="{EE6B644C-505B-44CB-BDF5-EBED9085A130}" srcOrd="6" destOrd="0" presId="urn:microsoft.com/office/officeart/2005/8/layout/cycle8"/>
    <dgm:cxn modelId="{63DD2C65-D7DA-4DE1-9AB0-B0C9DEE3FCB0}" type="presParOf" srcId="{AABC0530-26A8-4C6E-928E-187045678F47}" destId="{80764DFF-EEEC-4D80-8100-E83AB7FA42E3}" srcOrd="7" destOrd="0" presId="urn:microsoft.com/office/officeart/2005/8/layout/cycle8"/>
    <dgm:cxn modelId="{57C17852-8BF2-4E7A-831D-FE9BBD1AC845}" type="presParOf" srcId="{AABC0530-26A8-4C6E-928E-187045678F47}" destId="{41F1B2DB-3455-4B29-9DA0-3A2D8F6279CC}" srcOrd="8" destOrd="0" presId="urn:microsoft.com/office/officeart/2005/8/layout/cycle8"/>
    <dgm:cxn modelId="{EA952788-D70E-4DEE-9734-7A8FC0A5A563}" type="presParOf" srcId="{AABC0530-26A8-4C6E-928E-187045678F47}" destId="{8011CA9A-1ADB-4A36-8C50-DABDF81D16C4}" srcOrd="9" destOrd="0" presId="urn:microsoft.com/office/officeart/2005/8/layout/cycle8"/>
    <dgm:cxn modelId="{B40011EB-DC66-48D4-B10E-2F16F7546905}" type="presParOf" srcId="{AABC0530-26A8-4C6E-928E-187045678F47}" destId="{FEC19B8E-8AC4-48B4-9AD4-AFDD3B0C93F7}" srcOrd="10" destOrd="0" presId="urn:microsoft.com/office/officeart/2005/8/layout/cycle8"/>
    <dgm:cxn modelId="{62260D29-A2CF-4CB2-93A9-7212F23A0CF8}" type="presParOf" srcId="{AABC0530-26A8-4C6E-928E-187045678F47}" destId="{E5EACA7C-B048-4DAF-A89A-6C5CCCD0DC08}" srcOrd="11" destOrd="0" presId="urn:microsoft.com/office/officeart/2005/8/layout/cycle8"/>
    <dgm:cxn modelId="{F2D9306F-582A-440D-BFAA-090CA8BF10D5}" type="presParOf" srcId="{AABC0530-26A8-4C6E-928E-187045678F47}" destId="{D9263D50-95D5-453A-A952-0DA99EC4E3D4}" srcOrd="12" destOrd="0" presId="urn:microsoft.com/office/officeart/2005/8/layout/cycle8"/>
    <dgm:cxn modelId="{92F04213-91A4-4651-B682-8A0EEB30DD9D}" type="presParOf" srcId="{AABC0530-26A8-4C6E-928E-187045678F47}" destId="{F01A5855-CDA9-4E87-86E1-A79AC76D0A1B}" srcOrd="13" destOrd="0" presId="urn:microsoft.com/office/officeart/2005/8/layout/cycle8"/>
    <dgm:cxn modelId="{B160A8B3-D1D4-42A8-8F3D-E08ECC1048A9}" type="presParOf" srcId="{AABC0530-26A8-4C6E-928E-187045678F47}" destId="{BA79D015-51C4-477E-B2FF-D40A1561AB04}" srcOrd="14" destOrd="0" presId="urn:microsoft.com/office/officeart/2005/8/layout/cycle8"/>
    <dgm:cxn modelId="{1ECDD30D-7039-4500-AC29-5E7E86A12C26}" type="presParOf" srcId="{AABC0530-26A8-4C6E-928E-187045678F47}" destId="{AB27A9E3-C0BD-4089-98BA-6D853676DBE6}" srcOrd="15" destOrd="0" presId="urn:microsoft.com/office/officeart/2005/8/layout/cycle8"/>
    <dgm:cxn modelId="{4884B32A-B443-4F08-8D6D-09606ECB9B1A}" type="presParOf" srcId="{AABC0530-26A8-4C6E-928E-187045678F47}" destId="{AEF40236-01CF-41D6-A04C-D6688FD8E969}" srcOrd="16" destOrd="0" presId="urn:microsoft.com/office/officeart/2005/8/layout/cycle8"/>
    <dgm:cxn modelId="{193C4377-3B7B-4CCC-821A-FDB00397D1D3}" type="presParOf" srcId="{AABC0530-26A8-4C6E-928E-187045678F47}" destId="{198305D9-2073-40A8-BC92-472FB3837A3C}" srcOrd="17" destOrd="0" presId="urn:microsoft.com/office/officeart/2005/8/layout/cycle8"/>
    <dgm:cxn modelId="{9885EAA3-5053-4B01-A00B-B889B869E565}" type="presParOf" srcId="{AABC0530-26A8-4C6E-928E-187045678F47}" destId="{D33634A2-DC1D-4F92-9FBF-C60E9744716E}" srcOrd="18" destOrd="0" presId="urn:microsoft.com/office/officeart/2005/8/layout/cycle8"/>
    <dgm:cxn modelId="{7A3805BF-8641-4404-956D-5379EC6985DE}" type="presParOf" srcId="{AABC0530-26A8-4C6E-928E-187045678F47}" destId="{622CCE69-A48B-4F75-BBA7-0080CF58DE55}" srcOrd="19" destOrd="0" presId="urn:microsoft.com/office/officeart/2005/8/layout/cycle8"/>
    <dgm:cxn modelId="{2B3BAFD6-3423-4D88-81C2-B1CEEE47871F}" type="presParOf" srcId="{AABC0530-26A8-4C6E-928E-187045678F47}" destId="{D238705D-3DF7-4144-BE0D-46EF3A4F0D7D}" srcOrd="20" destOrd="0" presId="urn:microsoft.com/office/officeart/2005/8/layout/cycle8"/>
    <dgm:cxn modelId="{4834DBF7-AE3F-435A-A2CC-73DF7E9CF85A}" type="presParOf" srcId="{AABC0530-26A8-4C6E-928E-187045678F47}" destId="{A4BBB111-A891-4A46-8A2D-736C1D250658}" srcOrd="21" destOrd="0" presId="urn:microsoft.com/office/officeart/2005/8/layout/cycle8"/>
    <dgm:cxn modelId="{929C032F-5398-48D6-847C-8A3BE8BD6C43}" type="presParOf" srcId="{AABC0530-26A8-4C6E-928E-187045678F47}" destId="{5C6F5907-2E6C-4EAC-AF47-98CE4C4BC852}" srcOrd="22" destOrd="0" presId="urn:microsoft.com/office/officeart/2005/8/layout/cycle8"/>
    <dgm:cxn modelId="{731BD42B-DF96-4249-B467-9EE45A157D08}" type="presParOf" srcId="{AABC0530-26A8-4C6E-928E-187045678F47}" destId="{CD86FBBC-373B-44A5-9127-306D7CC536FB}" srcOrd="23" destOrd="0" presId="urn:microsoft.com/office/officeart/2005/8/layout/cycle8"/>
    <dgm:cxn modelId="{84989DF5-9579-4920-BBEF-727F76AB65A0}" type="presParOf" srcId="{AABC0530-26A8-4C6E-928E-187045678F47}" destId="{67F26BCD-D719-42DC-81B8-16007854786C}" srcOrd="24" destOrd="0" presId="urn:microsoft.com/office/officeart/2005/8/layout/cycle8"/>
    <dgm:cxn modelId="{DABC7B2E-9A1C-499A-A47C-0F6105406099}" type="presParOf" srcId="{AABC0530-26A8-4C6E-928E-187045678F47}" destId="{7CDE8DF2-3EDC-4A71-8328-6798F9CA33AA}" srcOrd="25" destOrd="0" presId="urn:microsoft.com/office/officeart/2005/8/layout/cycle8"/>
    <dgm:cxn modelId="{2B42E1F1-74B4-42E2-B6F1-EC431614BC74}" type="presParOf" srcId="{AABC0530-26A8-4C6E-928E-187045678F47}" destId="{68F4700F-CD2A-439B-ADF8-3F72DD1B5D0A}" srcOrd="26" destOrd="0" presId="urn:microsoft.com/office/officeart/2005/8/layout/cycle8"/>
    <dgm:cxn modelId="{6CA3292E-A179-4B64-B57A-5295E1FF5AE9}" type="presParOf" srcId="{AABC0530-26A8-4C6E-928E-187045678F47}" destId="{69726334-C69B-4BF4-955C-A7E364120CE4}" srcOrd="27" destOrd="0" presId="urn:microsoft.com/office/officeart/2005/8/layout/cycle8"/>
    <dgm:cxn modelId="{9C294E0D-87FD-461F-B6AE-8CE9ED91374A}" type="presParOf" srcId="{AABC0530-26A8-4C6E-928E-187045678F47}" destId="{BF91AE5D-76E3-406E-AA44-EF9352E9475C}" srcOrd="28" destOrd="0" presId="urn:microsoft.com/office/officeart/2005/8/layout/cycle8"/>
    <dgm:cxn modelId="{272A7744-91D1-4812-BC0D-C1AC4085541A}" type="presParOf" srcId="{AABC0530-26A8-4C6E-928E-187045678F47}" destId="{1167F75D-1DB9-4254-8256-4D84708BD6E8}" srcOrd="29" destOrd="0" presId="urn:microsoft.com/office/officeart/2005/8/layout/cycle8"/>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D3BCC1-71AB-40DA-92BF-5B07A841D855}"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IE"/>
        </a:p>
      </dgm:t>
    </dgm:pt>
    <dgm:pt modelId="{21B44CC8-F295-4307-BBE3-17DBED04B345}">
      <dgm:prSet phldrT="[Text]" phldr="0" custT="1"/>
      <dgm:spPr/>
      <dgm:t>
        <a:bodyPr/>
        <a:lstStyle/>
        <a:p>
          <a:r>
            <a:rPr lang="en-IE" sz="4400" dirty="0">
              <a:latin typeface="Calibri" panose="020F0502020204030204" pitchFamily="34" charset="0"/>
              <a:ea typeface="Calibri" panose="020F0502020204030204" pitchFamily="34" charset="0"/>
              <a:cs typeface="Calibri" panose="020F0502020204030204" pitchFamily="34" charset="0"/>
            </a:rPr>
            <a:t>Individual </a:t>
          </a:r>
        </a:p>
        <a:p>
          <a:r>
            <a:rPr lang="en-IE" sz="4400" dirty="0">
              <a:latin typeface="Calibri" panose="020F0502020204030204" pitchFamily="34" charset="0"/>
              <a:ea typeface="Calibri" panose="020F0502020204030204" pitchFamily="34" charset="0"/>
              <a:cs typeface="Calibri" panose="020F0502020204030204" pitchFamily="34" charset="0"/>
            </a:rPr>
            <a:t>memory</a:t>
          </a:r>
        </a:p>
      </dgm:t>
    </dgm:pt>
    <dgm:pt modelId="{C390B375-B224-4E1C-ACFC-8C8F9124B884}" type="parTrans" cxnId="{E1CEB2E6-0D97-4CC1-AC1D-EFA117B01F8A}">
      <dgm:prSet/>
      <dgm:spPr/>
      <dgm:t>
        <a:bodyPr/>
        <a:lstStyle/>
        <a:p>
          <a:endParaRPr lang="en-IE"/>
        </a:p>
      </dgm:t>
    </dgm:pt>
    <dgm:pt modelId="{518D82D7-BBA3-4BEF-BBF6-613A8D23F599}" type="sibTrans" cxnId="{E1CEB2E6-0D97-4CC1-AC1D-EFA117B01F8A}">
      <dgm:prSet/>
      <dgm:spPr/>
      <dgm:t>
        <a:bodyPr/>
        <a:lstStyle/>
        <a:p>
          <a:endParaRPr lang="en-IE"/>
        </a:p>
      </dgm:t>
    </dgm:pt>
    <dgm:pt modelId="{BB5142EF-AAEB-4E3B-93A6-83A15C067C82}">
      <dgm:prSet phldrT="[Text]" phldr="0" custT="1"/>
      <dgm:spPr/>
      <dgm:t>
        <a:bodyPr/>
        <a:lstStyle/>
        <a:p>
          <a:r>
            <a:rPr lang="en-IE" sz="4400" dirty="0">
              <a:latin typeface="Calibri" panose="020F0502020204030204" pitchFamily="34" charset="0"/>
              <a:ea typeface="Calibri" panose="020F0502020204030204" pitchFamily="34" charset="0"/>
              <a:cs typeface="Calibri" panose="020F0502020204030204" pitchFamily="34" charset="0"/>
            </a:rPr>
            <a:t>Collective memory</a:t>
          </a:r>
        </a:p>
      </dgm:t>
    </dgm:pt>
    <dgm:pt modelId="{CBC42C7F-9F46-4770-A9C0-640640082CC1}" type="parTrans" cxnId="{01AB7424-D2B4-44D4-A3F2-D0EB9268BB06}">
      <dgm:prSet/>
      <dgm:spPr/>
      <dgm:t>
        <a:bodyPr/>
        <a:lstStyle/>
        <a:p>
          <a:endParaRPr lang="en-IE"/>
        </a:p>
      </dgm:t>
    </dgm:pt>
    <dgm:pt modelId="{7FF71EED-CFCF-4DD9-811D-B6E9E6729CB7}" type="sibTrans" cxnId="{01AB7424-D2B4-44D4-A3F2-D0EB9268BB06}">
      <dgm:prSet/>
      <dgm:spPr/>
      <dgm:t>
        <a:bodyPr/>
        <a:lstStyle/>
        <a:p>
          <a:endParaRPr lang="en-IE"/>
        </a:p>
      </dgm:t>
    </dgm:pt>
    <dgm:pt modelId="{65D62886-030C-49FD-8008-E09C5F09BECE}" type="pres">
      <dgm:prSet presAssocID="{98D3BCC1-71AB-40DA-92BF-5B07A841D855}" presName="compositeShape" presStyleCnt="0">
        <dgm:presLayoutVars>
          <dgm:chMax val="7"/>
          <dgm:dir/>
          <dgm:resizeHandles val="exact"/>
        </dgm:presLayoutVars>
      </dgm:prSet>
      <dgm:spPr/>
    </dgm:pt>
    <dgm:pt modelId="{0C2770DB-147B-4385-9867-EA054E641A63}" type="pres">
      <dgm:prSet presAssocID="{21B44CC8-F295-4307-BBE3-17DBED04B345}" presName="circ1" presStyleLbl="vennNode1" presStyleIdx="0" presStyleCnt="2"/>
      <dgm:spPr/>
    </dgm:pt>
    <dgm:pt modelId="{06BBF761-3448-4DBC-A97D-48E6D9A365AF}" type="pres">
      <dgm:prSet presAssocID="{21B44CC8-F295-4307-BBE3-17DBED04B345}" presName="circ1Tx" presStyleLbl="revTx" presStyleIdx="0" presStyleCnt="0">
        <dgm:presLayoutVars>
          <dgm:chMax val="0"/>
          <dgm:chPref val="0"/>
          <dgm:bulletEnabled val="1"/>
        </dgm:presLayoutVars>
      </dgm:prSet>
      <dgm:spPr/>
    </dgm:pt>
    <dgm:pt modelId="{1A6CCC6E-AEA1-4BB7-84E5-57F8A375C54B}" type="pres">
      <dgm:prSet presAssocID="{BB5142EF-AAEB-4E3B-93A6-83A15C067C82}" presName="circ2" presStyleLbl="vennNode1" presStyleIdx="1" presStyleCnt="2"/>
      <dgm:spPr/>
    </dgm:pt>
    <dgm:pt modelId="{424E335D-8E02-422D-86C0-2E8BD5848B7D}" type="pres">
      <dgm:prSet presAssocID="{BB5142EF-AAEB-4E3B-93A6-83A15C067C82}" presName="circ2Tx" presStyleLbl="revTx" presStyleIdx="0" presStyleCnt="0">
        <dgm:presLayoutVars>
          <dgm:chMax val="0"/>
          <dgm:chPref val="0"/>
          <dgm:bulletEnabled val="1"/>
        </dgm:presLayoutVars>
      </dgm:prSet>
      <dgm:spPr/>
    </dgm:pt>
  </dgm:ptLst>
  <dgm:cxnLst>
    <dgm:cxn modelId="{B948710D-8598-4D30-ACB0-43BCDF1E18AF}" type="presOf" srcId="{21B44CC8-F295-4307-BBE3-17DBED04B345}" destId="{06BBF761-3448-4DBC-A97D-48E6D9A365AF}" srcOrd="1" destOrd="0" presId="urn:microsoft.com/office/officeart/2005/8/layout/venn1"/>
    <dgm:cxn modelId="{01AB7424-D2B4-44D4-A3F2-D0EB9268BB06}" srcId="{98D3BCC1-71AB-40DA-92BF-5B07A841D855}" destId="{BB5142EF-AAEB-4E3B-93A6-83A15C067C82}" srcOrd="1" destOrd="0" parTransId="{CBC42C7F-9F46-4770-A9C0-640640082CC1}" sibTransId="{7FF71EED-CFCF-4DD9-811D-B6E9E6729CB7}"/>
    <dgm:cxn modelId="{46BF1128-F7D7-4FE7-8B20-1ADA17CC54F0}" type="presOf" srcId="{BB5142EF-AAEB-4E3B-93A6-83A15C067C82}" destId="{1A6CCC6E-AEA1-4BB7-84E5-57F8A375C54B}" srcOrd="0" destOrd="0" presId="urn:microsoft.com/office/officeart/2005/8/layout/venn1"/>
    <dgm:cxn modelId="{2523DC35-FEA6-401E-A7D9-FC1E1F6D192A}" type="presOf" srcId="{BB5142EF-AAEB-4E3B-93A6-83A15C067C82}" destId="{424E335D-8E02-422D-86C0-2E8BD5848B7D}" srcOrd="1" destOrd="0" presId="urn:microsoft.com/office/officeart/2005/8/layout/venn1"/>
    <dgm:cxn modelId="{00E2A85D-BEB8-4603-9702-9C7DCA8595ED}" type="presOf" srcId="{21B44CC8-F295-4307-BBE3-17DBED04B345}" destId="{0C2770DB-147B-4385-9867-EA054E641A63}" srcOrd="0" destOrd="0" presId="urn:microsoft.com/office/officeart/2005/8/layout/venn1"/>
    <dgm:cxn modelId="{66D250A7-53CC-47EA-BCCB-0BBE4307E4E4}" type="presOf" srcId="{98D3BCC1-71AB-40DA-92BF-5B07A841D855}" destId="{65D62886-030C-49FD-8008-E09C5F09BECE}" srcOrd="0" destOrd="0" presId="urn:microsoft.com/office/officeart/2005/8/layout/venn1"/>
    <dgm:cxn modelId="{E1CEB2E6-0D97-4CC1-AC1D-EFA117B01F8A}" srcId="{98D3BCC1-71AB-40DA-92BF-5B07A841D855}" destId="{21B44CC8-F295-4307-BBE3-17DBED04B345}" srcOrd="0" destOrd="0" parTransId="{C390B375-B224-4E1C-ACFC-8C8F9124B884}" sibTransId="{518D82D7-BBA3-4BEF-BBF6-613A8D23F599}"/>
    <dgm:cxn modelId="{8D692904-0373-46A1-B2AA-F89B7D55D376}" type="presParOf" srcId="{65D62886-030C-49FD-8008-E09C5F09BECE}" destId="{0C2770DB-147B-4385-9867-EA054E641A63}" srcOrd="0" destOrd="0" presId="urn:microsoft.com/office/officeart/2005/8/layout/venn1"/>
    <dgm:cxn modelId="{D9B85A85-2FCD-4E30-A6A6-B8981B83C14F}" type="presParOf" srcId="{65D62886-030C-49FD-8008-E09C5F09BECE}" destId="{06BBF761-3448-4DBC-A97D-48E6D9A365AF}" srcOrd="1" destOrd="0" presId="urn:microsoft.com/office/officeart/2005/8/layout/venn1"/>
    <dgm:cxn modelId="{B0435CD6-6864-45A4-BD13-D36CD63C9629}" type="presParOf" srcId="{65D62886-030C-49FD-8008-E09C5F09BECE}" destId="{1A6CCC6E-AEA1-4BB7-84E5-57F8A375C54B}" srcOrd="2" destOrd="0" presId="urn:microsoft.com/office/officeart/2005/8/layout/venn1"/>
    <dgm:cxn modelId="{B2A45459-5AC6-4992-ABF9-CC4422F5F106}" type="presParOf" srcId="{65D62886-030C-49FD-8008-E09C5F09BECE}" destId="{424E335D-8E02-422D-86C0-2E8BD5848B7D}"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6F0349-55CE-427D-8AF1-CF21357BBEC0}" type="doc">
      <dgm:prSet loTypeId="urn:diagrams.loki3.com/VaryingWidthList" loCatId="list" qsTypeId="urn:microsoft.com/office/officeart/2005/8/quickstyle/simple1" qsCatId="simple" csTypeId="urn:microsoft.com/office/officeart/2005/8/colors/accent1_2" csCatId="accent1" phldr="1"/>
      <dgm:spPr/>
      <dgm:t>
        <a:bodyPr/>
        <a:lstStyle/>
        <a:p>
          <a:endParaRPr lang="en-GB"/>
        </a:p>
      </dgm:t>
    </dgm:pt>
    <dgm:pt modelId="{4532E9FA-E32E-455F-A5DD-79118641B790}">
      <dgm:prSet phldrT="[Text]"/>
      <dgm:spPr/>
      <dgm:t>
        <a:bodyPr/>
        <a:lstStyle/>
        <a:p>
          <a:r>
            <a:rPr lang="en-GB" dirty="0"/>
            <a:t>Completion of training needs analysis</a:t>
          </a:r>
        </a:p>
      </dgm:t>
    </dgm:pt>
    <dgm:pt modelId="{86F9B2A2-B548-4B90-A04A-4A1DCE0B577C}" type="parTrans" cxnId="{689C89CF-6686-47E0-8589-71AEFCE25B5C}">
      <dgm:prSet/>
      <dgm:spPr/>
      <dgm:t>
        <a:bodyPr/>
        <a:lstStyle/>
        <a:p>
          <a:endParaRPr lang="en-GB"/>
        </a:p>
      </dgm:t>
    </dgm:pt>
    <dgm:pt modelId="{F47E9846-3863-45E9-959F-5CBE32B78009}" type="sibTrans" cxnId="{689C89CF-6686-47E0-8589-71AEFCE25B5C}">
      <dgm:prSet/>
      <dgm:spPr/>
      <dgm:t>
        <a:bodyPr/>
        <a:lstStyle/>
        <a:p>
          <a:endParaRPr lang="en-GB"/>
        </a:p>
      </dgm:t>
    </dgm:pt>
    <dgm:pt modelId="{9C2BB9C9-A870-4F63-8ADB-60C201F25042}">
      <dgm:prSet phldrT="[Text]"/>
      <dgm:spPr/>
      <dgm:t>
        <a:bodyPr/>
        <a:lstStyle/>
        <a:p>
          <a:r>
            <a:rPr lang="en-GB" dirty="0"/>
            <a:t>1:1 Mentorship with AMB 30 mins  x 2</a:t>
          </a:r>
        </a:p>
      </dgm:t>
    </dgm:pt>
    <dgm:pt modelId="{50DCBBC6-72CA-4F83-8E50-064D420589DC}" type="parTrans" cxnId="{1932666D-4F8B-4174-A33C-AEAA6C148634}">
      <dgm:prSet/>
      <dgm:spPr/>
      <dgm:t>
        <a:bodyPr/>
        <a:lstStyle/>
        <a:p>
          <a:endParaRPr lang="en-GB"/>
        </a:p>
      </dgm:t>
    </dgm:pt>
    <dgm:pt modelId="{AC97B113-B31D-4F8D-9EC9-086B5FCE333D}" type="sibTrans" cxnId="{1932666D-4F8B-4174-A33C-AEAA6C148634}">
      <dgm:prSet/>
      <dgm:spPr/>
      <dgm:t>
        <a:bodyPr/>
        <a:lstStyle/>
        <a:p>
          <a:endParaRPr lang="en-GB"/>
        </a:p>
      </dgm:t>
    </dgm:pt>
    <dgm:pt modelId="{9AE194B1-90AA-49D6-805E-FAE7ED65D61E}">
      <dgm:prSet phldrT="[Text]"/>
      <dgm:spPr/>
      <dgm:t>
        <a:bodyPr/>
        <a:lstStyle/>
        <a:p>
          <a:r>
            <a:rPr lang="en-GB" dirty="0"/>
            <a:t>Motivation hub meetings x 2</a:t>
          </a:r>
        </a:p>
      </dgm:t>
    </dgm:pt>
    <dgm:pt modelId="{2DB95AEB-DE6C-4EAA-81E7-93663C0BB76D}" type="parTrans" cxnId="{52DB37AB-44AF-4488-8CAB-25F7AE3D3E32}">
      <dgm:prSet/>
      <dgm:spPr/>
      <dgm:t>
        <a:bodyPr/>
        <a:lstStyle/>
        <a:p>
          <a:endParaRPr lang="en-GB"/>
        </a:p>
      </dgm:t>
    </dgm:pt>
    <dgm:pt modelId="{6E5835CB-4441-4F28-A03F-57F921B7F2AC}" type="sibTrans" cxnId="{52DB37AB-44AF-4488-8CAB-25F7AE3D3E32}">
      <dgm:prSet/>
      <dgm:spPr/>
      <dgm:t>
        <a:bodyPr/>
        <a:lstStyle/>
        <a:p>
          <a:endParaRPr lang="en-GB"/>
        </a:p>
      </dgm:t>
    </dgm:pt>
    <dgm:pt modelId="{7B7359DA-2A6E-499E-A34B-7E67AA8C830D}">
      <dgm:prSet phldrT="[Text]"/>
      <dgm:spPr/>
      <dgm:t>
        <a:bodyPr/>
        <a:lstStyle/>
        <a:p>
          <a:r>
            <a:rPr lang="en-GB" dirty="0"/>
            <a:t>End point assessment (1,000 words)</a:t>
          </a:r>
        </a:p>
        <a:p>
          <a:r>
            <a:rPr lang="en-GB" dirty="0"/>
            <a:t>Celebration event &amp; award of certificate of participation</a:t>
          </a:r>
        </a:p>
      </dgm:t>
    </dgm:pt>
    <dgm:pt modelId="{88DCF9E0-F98A-4759-AC72-41771CCC1402}" type="parTrans" cxnId="{F76BC1BA-E746-4514-AE05-A52C2A5B2921}">
      <dgm:prSet/>
      <dgm:spPr/>
      <dgm:t>
        <a:bodyPr/>
        <a:lstStyle/>
        <a:p>
          <a:endParaRPr lang="en-GB"/>
        </a:p>
      </dgm:t>
    </dgm:pt>
    <dgm:pt modelId="{76F58329-36C9-4769-843C-154BFA79C3AE}" type="sibTrans" cxnId="{F76BC1BA-E746-4514-AE05-A52C2A5B2921}">
      <dgm:prSet/>
      <dgm:spPr/>
      <dgm:t>
        <a:bodyPr/>
        <a:lstStyle/>
        <a:p>
          <a:endParaRPr lang="en-GB"/>
        </a:p>
      </dgm:t>
    </dgm:pt>
    <dgm:pt modelId="{DE76C186-1E74-4016-97D5-B476C083A6E4}" type="pres">
      <dgm:prSet presAssocID="{F76F0349-55CE-427D-8AF1-CF21357BBEC0}" presName="Name0" presStyleCnt="0">
        <dgm:presLayoutVars>
          <dgm:resizeHandles/>
        </dgm:presLayoutVars>
      </dgm:prSet>
      <dgm:spPr/>
    </dgm:pt>
    <dgm:pt modelId="{7080E217-143C-4078-8E65-085D389935CF}" type="pres">
      <dgm:prSet presAssocID="{4532E9FA-E32E-455F-A5DD-79118641B790}" presName="text" presStyleLbl="node1" presStyleIdx="0" presStyleCnt="4" custScaleX="529167" custScaleY="13963" custLinFactY="14791" custLinFactNeighborX="-2501" custLinFactNeighborY="100000">
        <dgm:presLayoutVars>
          <dgm:bulletEnabled val="1"/>
        </dgm:presLayoutVars>
      </dgm:prSet>
      <dgm:spPr/>
    </dgm:pt>
    <dgm:pt modelId="{B4BE864A-2EF8-4746-9ABE-5DC00DC6AEF9}" type="pres">
      <dgm:prSet presAssocID="{F47E9846-3863-45E9-959F-5CBE32B78009}" presName="space" presStyleCnt="0"/>
      <dgm:spPr/>
    </dgm:pt>
    <dgm:pt modelId="{77BBB22B-E75A-4B4C-99FB-0B35E88151BA}" type="pres">
      <dgm:prSet presAssocID="{9C2BB9C9-A870-4F63-8ADB-60C201F25042}" presName="text" presStyleLbl="node1" presStyleIdx="1" presStyleCnt="4" custScaleX="529167" custScaleY="13963" custLinFactY="13486" custLinFactNeighborX="-1000" custLinFactNeighborY="100000">
        <dgm:presLayoutVars>
          <dgm:bulletEnabled val="1"/>
        </dgm:presLayoutVars>
      </dgm:prSet>
      <dgm:spPr/>
    </dgm:pt>
    <dgm:pt modelId="{93AD5175-4E57-43A6-ABF2-7E09AC507C95}" type="pres">
      <dgm:prSet presAssocID="{AC97B113-B31D-4F8D-9EC9-086B5FCE333D}" presName="space" presStyleCnt="0"/>
      <dgm:spPr/>
    </dgm:pt>
    <dgm:pt modelId="{C999A7BE-6DB9-4652-A9D0-00394A732CA2}" type="pres">
      <dgm:prSet presAssocID="{9AE194B1-90AA-49D6-805E-FAE7ED65D61E}" presName="text" presStyleLbl="node1" presStyleIdx="2" presStyleCnt="4" custScaleX="599723" custScaleY="13963" custLinFactY="10838" custLinFactNeighborX="-2834" custLinFactNeighborY="100000">
        <dgm:presLayoutVars>
          <dgm:bulletEnabled val="1"/>
        </dgm:presLayoutVars>
      </dgm:prSet>
      <dgm:spPr/>
    </dgm:pt>
    <dgm:pt modelId="{C311B55D-87A2-456F-A172-DC87F9E3D64E}" type="pres">
      <dgm:prSet presAssocID="{6E5835CB-4441-4F28-A03F-57F921B7F2AC}" presName="space" presStyleCnt="0"/>
      <dgm:spPr/>
    </dgm:pt>
    <dgm:pt modelId="{E31712AC-3F79-49CA-A05F-9B163433E4D2}" type="pres">
      <dgm:prSet presAssocID="{7B7359DA-2A6E-499E-A34B-7E67AA8C830D}" presName="text" presStyleLbl="node1" presStyleIdx="3" presStyleCnt="4" custScaleX="529167" custScaleY="13963" custLinFactY="7460" custLinFactNeighborX="-1000" custLinFactNeighborY="100000">
        <dgm:presLayoutVars>
          <dgm:bulletEnabled val="1"/>
        </dgm:presLayoutVars>
      </dgm:prSet>
      <dgm:spPr/>
    </dgm:pt>
  </dgm:ptLst>
  <dgm:cxnLst>
    <dgm:cxn modelId="{147B0A23-C461-4019-915B-F6C108C567CD}" type="presOf" srcId="{F76F0349-55CE-427D-8AF1-CF21357BBEC0}" destId="{DE76C186-1E74-4016-97D5-B476C083A6E4}" srcOrd="0" destOrd="0" presId="urn:diagrams.loki3.com/VaryingWidthList"/>
    <dgm:cxn modelId="{265DBB3B-B054-41EC-8E03-439096CCC712}" type="presOf" srcId="{7B7359DA-2A6E-499E-A34B-7E67AA8C830D}" destId="{E31712AC-3F79-49CA-A05F-9B163433E4D2}" srcOrd="0" destOrd="0" presId="urn:diagrams.loki3.com/VaryingWidthList"/>
    <dgm:cxn modelId="{6151E461-1B47-4D4E-99E2-B2EBA5E4E8BD}" type="presOf" srcId="{9AE194B1-90AA-49D6-805E-FAE7ED65D61E}" destId="{C999A7BE-6DB9-4652-A9D0-00394A732CA2}" srcOrd="0" destOrd="0" presId="urn:diagrams.loki3.com/VaryingWidthList"/>
    <dgm:cxn modelId="{1932666D-4F8B-4174-A33C-AEAA6C148634}" srcId="{F76F0349-55CE-427D-8AF1-CF21357BBEC0}" destId="{9C2BB9C9-A870-4F63-8ADB-60C201F25042}" srcOrd="1" destOrd="0" parTransId="{50DCBBC6-72CA-4F83-8E50-064D420589DC}" sibTransId="{AC97B113-B31D-4F8D-9EC9-086B5FCE333D}"/>
    <dgm:cxn modelId="{F164FB9A-3C65-421D-B3D6-12DB86766945}" type="presOf" srcId="{9C2BB9C9-A870-4F63-8ADB-60C201F25042}" destId="{77BBB22B-E75A-4B4C-99FB-0B35E88151BA}" srcOrd="0" destOrd="0" presId="urn:diagrams.loki3.com/VaryingWidthList"/>
    <dgm:cxn modelId="{7B9366A1-91B0-4E2F-98C2-7BAE0406C8EE}" type="presOf" srcId="{4532E9FA-E32E-455F-A5DD-79118641B790}" destId="{7080E217-143C-4078-8E65-085D389935CF}" srcOrd="0" destOrd="0" presId="urn:diagrams.loki3.com/VaryingWidthList"/>
    <dgm:cxn modelId="{52DB37AB-44AF-4488-8CAB-25F7AE3D3E32}" srcId="{F76F0349-55CE-427D-8AF1-CF21357BBEC0}" destId="{9AE194B1-90AA-49D6-805E-FAE7ED65D61E}" srcOrd="2" destOrd="0" parTransId="{2DB95AEB-DE6C-4EAA-81E7-93663C0BB76D}" sibTransId="{6E5835CB-4441-4F28-A03F-57F921B7F2AC}"/>
    <dgm:cxn modelId="{F76BC1BA-E746-4514-AE05-A52C2A5B2921}" srcId="{F76F0349-55CE-427D-8AF1-CF21357BBEC0}" destId="{7B7359DA-2A6E-499E-A34B-7E67AA8C830D}" srcOrd="3" destOrd="0" parTransId="{88DCF9E0-F98A-4759-AC72-41771CCC1402}" sibTransId="{76F58329-36C9-4769-843C-154BFA79C3AE}"/>
    <dgm:cxn modelId="{689C89CF-6686-47E0-8589-71AEFCE25B5C}" srcId="{F76F0349-55CE-427D-8AF1-CF21357BBEC0}" destId="{4532E9FA-E32E-455F-A5DD-79118641B790}" srcOrd="0" destOrd="0" parTransId="{86F9B2A2-B548-4B90-A04A-4A1DCE0B577C}" sibTransId="{F47E9846-3863-45E9-959F-5CBE32B78009}"/>
    <dgm:cxn modelId="{0E851860-6609-4275-97A2-D7425353E2CE}" type="presParOf" srcId="{DE76C186-1E74-4016-97D5-B476C083A6E4}" destId="{7080E217-143C-4078-8E65-085D389935CF}" srcOrd="0" destOrd="0" presId="urn:diagrams.loki3.com/VaryingWidthList"/>
    <dgm:cxn modelId="{AF2F8BFD-0B7E-4F82-A75A-C9EDE62988A1}" type="presParOf" srcId="{DE76C186-1E74-4016-97D5-B476C083A6E4}" destId="{B4BE864A-2EF8-4746-9ABE-5DC00DC6AEF9}" srcOrd="1" destOrd="0" presId="urn:diagrams.loki3.com/VaryingWidthList"/>
    <dgm:cxn modelId="{AF661DD4-9D12-41E0-B343-4DD6604E1DAC}" type="presParOf" srcId="{DE76C186-1E74-4016-97D5-B476C083A6E4}" destId="{77BBB22B-E75A-4B4C-99FB-0B35E88151BA}" srcOrd="2" destOrd="0" presId="urn:diagrams.loki3.com/VaryingWidthList"/>
    <dgm:cxn modelId="{6F8B49EB-84C8-46DE-99CF-0F3F2275A8BC}" type="presParOf" srcId="{DE76C186-1E74-4016-97D5-B476C083A6E4}" destId="{93AD5175-4E57-43A6-ABF2-7E09AC507C95}" srcOrd="3" destOrd="0" presId="urn:diagrams.loki3.com/VaryingWidthList"/>
    <dgm:cxn modelId="{58F7B5A7-15B7-4D15-AA06-60B7D29E92E4}" type="presParOf" srcId="{DE76C186-1E74-4016-97D5-B476C083A6E4}" destId="{C999A7BE-6DB9-4652-A9D0-00394A732CA2}" srcOrd="4" destOrd="0" presId="urn:diagrams.loki3.com/VaryingWidthList"/>
    <dgm:cxn modelId="{60D677FC-48AF-446F-9780-04417C643BD1}" type="presParOf" srcId="{DE76C186-1E74-4016-97D5-B476C083A6E4}" destId="{C311B55D-87A2-456F-A172-DC87F9E3D64E}" srcOrd="5" destOrd="0" presId="urn:diagrams.loki3.com/VaryingWidthList"/>
    <dgm:cxn modelId="{E5FE5C58-C6E5-44E7-AE15-14B64E029CB6}" type="presParOf" srcId="{DE76C186-1E74-4016-97D5-B476C083A6E4}" destId="{E31712AC-3F79-49CA-A05F-9B163433E4D2}"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4EFC184-96F2-491F-83E8-5B70ADFD92E0}" type="doc">
      <dgm:prSet loTypeId="urn:microsoft.com/office/officeart/2005/8/layout/vList4" loCatId="list" qsTypeId="urn:microsoft.com/office/officeart/2005/8/quickstyle/simple1" qsCatId="simple" csTypeId="urn:microsoft.com/office/officeart/2005/8/colors/colorful1" csCatId="colorful" phldr="1"/>
      <dgm:spPr/>
      <dgm:t>
        <a:bodyPr/>
        <a:lstStyle/>
        <a:p>
          <a:endParaRPr lang="en-GB"/>
        </a:p>
      </dgm:t>
    </dgm:pt>
    <dgm:pt modelId="{DD48A820-3C80-4A43-9AEB-7939C930089B}">
      <dgm:prSet phldrT="[Text]" custT="1"/>
      <dgm:spPr/>
      <dgm:t>
        <a:bodyPr/>
        <a:lstStyle/>
        <a:p>
          <a:r>
            <a:rPr lang="en-GB" sz="4400" dirty="0"/>
            <a:t>Oral history is…</a:t>
          </a:r>
        </a:p>
      </dgm:t>
    </dgm:pt>
    <dgm:pt modelId="{CC322343-D5DC-414F-B859-FD909512B1B7}" type="parTrans" cxnId="{EAD15552-5406-471A-A538-54CF6352CB46}">
      <dgm:prSet/>
      <dgm:spPr/>
      <dgm:t>
        <a:bodyPr/>
        <a:lstStyle/>
        <a:p>
          <a:endParaRPr lang="en-GB"/>
        </a:p>
      </dgm:t>
    </dgm:pt>
    <dgm:pt modelId="{D4FED112-B73F-472C-B93B-6E8394374427}" type="sibTrans" cxnId="{EAD15552-5406-471A-A538-54CF6352CB46}">
      <dgm:prSet/>
      <dgm:spPr/>
      <dgm:t>
        <a:bodyPr/>
        <a:lstStyle/>
        <a:p>
          <a:endParaRPr lang="en-GB"/>
        </a:p>
      </dgm:t>
    </dgm:pt>
    <dgm:pt modelId="{986BC524-71D1-4CFD-8E8E-078D1106B67A}">
      <dgm:prSet phldrT="[Text]" custT="1"/>
      <dgm:spPr/>
      <dgm:t>
        <a:bodyPr/>
        <a:lstStyle/>
        <a:p>
          <a:r>
            <a:rPr lang="en-GB" sz="4400" dirty="0"/>
            <a:t>Reminiscence work is…</a:t>
          </a:r>
        </a:p>
      </dgm:t>
    </dgm:pt>
    <dgm:pt modelId="{FD3F80C2-EA6C-4652-91E2-A5A1CE6B85B4}" type="parTrans" cxnId="{DBA8093C-C9E5-4C92-B127-725041595BB3}">
      <dgm:prSet/>
      <dgm:spPr/>
      <dgm:t>
        <a:bodyPr/>
        <a:lstStyle/>
        <a:p>
          <a:endParaRPr lang="en-GB"/>
        </a:p>
      </dgm:t>
    </dgm:pt>
    <dgm:pt modelId="{B87501C2-A53C-4779-95FA-72DFA51A8C68}" type="sibTrans" cxnId="{DBA8093C-C9E5-4C92-B127-725041595BB3}">
      <dgm:prSet/>
      <dgm:spPr/>
      <dgm:t>
        <a:bodyPr/>
        <a:lstStyle/>
        <a:p>
          <a:endParaRPr lang="en-GB"/>
        </a:p>
      </dgm:t>
    </dgm:pt>
    <dgm:pt modelId="{E379883F-AA8A-4636-9FF5-3A3CF78CA171}">
      <dgm:prSet phldrT="[Text]" custT="1"/>
      <dgm:spPr/>
      <dgm:t>
        <a:bodyPr/>
        <a:lstStyle/>
        <a:p>
          <a:r>
            <a:rPr lang="en-GB" sz="4400" dirty="0"/>
            <a:t>Life story work is…</a:t>
          </a:r>
        </a:p>
      </dgm:t>
    </dgm:pt>
    <dgm:pt modelId="{D19A6401-27E4-4A29-8FE8-DB6C086DB82C}" type="parTrans" cxnId="{BC464560-2883-46EF-A308-B52B9B567761}">
      <dgm:prSet/>
      <dgm:spPr/>
      <dgm:t>
        <a:bodyPr/>
        <a:lstStyle/>
        <a:p>
          <a:endParaRPr lang="en-GB"/>
        </a:p>
      </dgm:t>
    </dgm:pt>
    <dgm:pt modelId="{76B272CC-744A-4701-B8F8-8E19A6E8C937}" type="sibTrans" cxnId="{BC464560-2883-46EF-A308-B52B9B567761}">
      <dgm:prSet/>
      <dgm:spPr/>
      <dgm:t>
        <a:bodyPr/>
        <a:lstStyle/>
        <a:p>
          <a:endParaRPr lang="en-GB"/>
        </a:p>
      </dgm:t>
    </dgm:pt>
    <dgm:pt modelId="{43894B03-1DC2-440B-BDE1-3A4F1BEB4015}">
      <dgm:prSet custT="1"/>
      <dgm:spPr/>
      <dgm:t>
        <a:bodyPr/>
        <a:lstStyle/>
        <a:p>
          <a:r>
            <a:rPr lang="en-GB" sz="4400" dirty="0"/>
            <a:t>Nostalgia work is…</a:t>
          </a:r>
        </a:p>
      </dgm:t>
    </dgm:pt>
    <dgm:pt modelId="{FB2A79E5-CDC1-4D74-9350-2C89CF6E6DCF}" type="parTrans" cxnId="{492823B8-C5E8-4D25-A386-1ADC0CA04EEB}">
      <dgm:prSet/>
      <dgm:spPr/>
      <dgm:t>
        <a:bodyPr/>
        <a:lstStyle/>
        <a:p>
          <a:endParaRPr lang="en-GB"/>
        </a:p>
      </dgm:t>
    </dgm:pt>
    <dgm:pt modelId="{B0AF4CFD-E59A-4516-8526-4534F4D8F7B2}" type="sibTrans" cxnId="{492823B8-C5E8-4D25-A386-1ADC0CA04EEB}">
      <dgm:prSet/>
      <dgm:spPr/>
      <dgm:t>
        <a:bodyPr/>
        <a:lstStyle/>
        <a:p>
          <a:endParaRPr lang="en-GB"/>
        </a:p>
      </dgm:t>
    </dgm:pt>
    <dgm:pt modelId="{D031391C-AE4F-4CE6-A2CA-A1F4C2758364}">
      <dgm:prSet custT="1"/>
      <dgm:spPr/>
      <dgm:t>
        <a:bodyPr/>
        <a:lstStyle/>
        <a:p>
          <a:r>
            <a:rPr lang="en-GB" sz="4400" dirty="0"/>
            <a:t>Personal narratives are…</a:t>
          </a:r>
        </a:p>
      </dgm:t>
    </dgm:pt>
    <dgm:pt modelId="{5B159434-A9CE-43C5-A363-E0E45087CD00}" type="parTrans" cxnId="{06D0D791-9392-4C87-BE21-96341439B249}">
      <dgm:prSet/>
      <dgm:spPr/>
      <dgm:t>
        <a:bodyPr/>
        <a:lstStyle/>
        <a:p>
          <a:endParaRPr lang="en-GB"/>
        </a:p>
      </dgm:t>
    </dgm:pt>
    <dgm:pt modelId="{8B4E76F4-11A6-4B6B-8367-36D6393A8C2B}" type="sibTrans" cxnId="{06D0D791-9392-4C87-BE21-96341439B249}">
      <dgm:prSet/>
      <dgm:spPr/>
      <dgm:t>
        <a:bodyPr/>
        <a:lstStyle/>
        <a:p>
          <a:endParaRPr lang="en-GB"/>
        </a:p>
      </dgm:t>
    </dgm:pt>
    <dgm:pt modelId="{9AFD0587-ECDA-4BF6-8858-F6D4C405FDCF}">
      <dgm:prSet custT="1"/>
      <dgm:spPr/>
      <dgm:t>
        <a:bodyPr/>
        <a:lstStyle/>
        <a:p>
          <a:r>
            <a:rPr lang="en-GB" sz="4400" dirty="0"/>
            <a:t>Eyewitness accounts are…</a:t>
          </a:r>
        </a:p>
      </dgm:t>
    </dgm:pt>
    <dgm:pt modelId="{0292F8D4-2B1D-435B-A403-6BEA0C3D1361}" type="parTrans" cxnId="{67A9552A-86A9-4A37-A551-6CD4E95CE154}">
      <dgm:prSet/>
      <dgm:spPr/>
      <dgm:t>
        <a:bodyPr/>
        <a:lstStyle/>
        <a:p>
          <a:endParaRPr lang="en-GB"/>
        </a:p>
      </dgm:t>
    </dgm:pt>
    <dgm:pt modelId="{1B1B06FA-6CCD-4750-9FE8-D721535A82B0}" type="sibTrans" cxnId="{67A9552A-86A9-4A37-A551-6CD4E95CE154}">
      <dgm:prSet/>
      <dgm:spPr/>
      <dgm:t>
        <a:bodyPr/>
        <a:lstStyle/>
        <a:p>
          <a:endParaRPr lang="en-GB"/>
        </a:p>
      </dgm:t>
    </dgm:pt>
    <dgm:pt modelId="{AD60FB76-DA4F-47D2-9015-3CD649518063}">
      <dgm:prSet custT="1"/>
      <dgm:spPr/>
      <dgm:t>
        <a:bodyPr/>
        <a:lstStyle/>
        <a:p>
          <a:r>
            <a:rPr lang="en-GB" sz="4400" dirty="0"/>
            <a:t>Storytelling is…</a:t>
          </a:r>
        </a:p>
      </dgm:t>
    </dgm:pt>
    <dgm:pt modelId="{402E9EEA-0ACA-4845-8B0D-428A16F6F37E}" type="parTrans" cxnId="{9FACE4B0-DBB4-4D8F-890D-478EBAEF873B}">
      <dgm:prSet/>
      <dgm:spPr/>
      <dgm:t>
        <a:bodyPr/>
        <a:lstStyle/>
        <a:p>
          <a:endParaRPr lang="en-GB"/>
        </a:p>
      </dgm:t>
    </dgm:pt>
    <dgm:pt modelId="{AA58205B-9EE0-449F-AFBB-B1BB29EBC02C}" type="sibTrans" cxnId="{9FACE4B0-DBB4-4D8F-890D-478EBAEF873B}">
      <dgm:prSet/>
      <dgm:spPr/>
      <dgm:t>
        <a:bodyPr/>
        <a:lstStyle/>
        <a:p>
          <a:endParaRPr lang="en-GB"/>
        </a:p>
      </dgm:t>
    </dgm:pt>
    <dgm:pt modelId="{C63D95F3-A2E4-4BAA-84B4-EF76BE501813}" type="pres">
      <dgm:prSet presAssocID="{E4EFC184-96F2-491F-83E8-5B70ADFD92E0}" presName="linear" presStyleCnt="0">
        <dgm:presLayoutVars>
          <dgm:dir/>
          <dgm:resizeHandles val="exact"/>
        </dgm:presLayoutVars>
      </dgm:prSet>
      <dgm:spPr/>
    </dgm:pt>
    <dgm:pt modelId="{7D95F348-E177-4155-A503-6404B7BE5884}" type="pres">
      <dgm:prSet presAssocID="{DD48A820-3C80-4A43-9AEB-7939C930089B}" presName="comp" presStyleCnt="0"/>
      <dgm:spPr/>
    </dgm:pt>
    <dgm:pt modelId="{6BA219C9-81DB-4DB9-BD59-CB0B36538DD8}" type="pres">
      <dgm:prSet presAssocID="{DD48A820-3C80-4A43-9AEB-7939C930089B}" presName="box" presStyleLbl="node1" presStyleIdx="0" presStyleCnt="7"/>
      <dgm:spPr/>
    </dgm:pt>
    <dgm:pt modelId="{6C0F9A34-5F38-4042-A073-7022A111CA6E}" type="pres">
      <dgm:prSet presAssocID="{DD48A820-3C80-4A43-9AEB-7939C930089B}" presName="img" presStyleLbl="fgImgPlace1" presStyleIdx="0" presStyleCnt="7"/>
      <dgm:spPr/>
    </dgm:pt>
    <dgm:pt modelId="{A1A2A0D4-7DD3-47F4-89A8-1D30113F239C}" type="pres">
      <dgm:prSet presAssocID="{DD48A820-3C80-4A43-9AEB-7939C930089B}" presName="text" presStyleLbl="node1" presStyleIdx="0" presStyleCnt="7">
        <dgm:presLayoutVars>
          <dgm:bulletEnabled val="1"/>
        </dgm:presLayoutVars>
      </dgm:prSet>
      <dgm:spPr/>
    </dgm:pt>
    <dgm:pt modelId="{9A2A3209-5B55-4325-ADFC-07456B6CDEA8}" type="pres">
      <dgm:prSet presAssocID="{D4FED112-B73F-472C-B93B-6E8394374427}" presName="spacer" presStyleCnt="0"/>
      <dgm:spPr/>
    </dgm:pt>
    <dgm:pt modelId="{8E7DF3E4-C6B8-4001-A602-61B54AD47C07}" type="pres">
      <dgm:prSet presAssocID="{AD60FB76-DA4F-47D2-9015-3CD649518063}" presName="comp" presStyleCnt="0"/>
      <dgm:spPr/>
    </dgm:pt>
    <dgm:pt modelId="{CBD48522-158E-4546-9E7A-5AD51C2D7BDC}" type="pres">
      <dgm:prSet presAssocID="{AD60FB76-DA4F-47D2-9015-3CD649518063}" presName="box" presStyleLbl="node1" presStyleIdx="1" presStyleCnt="7"/>
      <dgm:spPr/>
    </dgm:pt>
    <dgm:pt modelId="{FA889950-C31C-47DD-8606-0324FF4A6486}" type="pres">
      <dgm:prSet presAssocID="{AD60FB76-DA4F-47D2-9015-3CD649518063}" presName="img" presStyleLbl="fgImgPlace1" presStyleIdx="1" presStyleCnt="7"/>
      <dgm:spPr/>
    </dgm:pt>
    <dgm:pt modelId="{23B82AA6-626E-4ED0-8393-15313A87B885}" type="pres">
      <dgm:prSet presAssocID="{AD60FB76-DA4F-47D2-9015-3CD649518063}" presName="text" presStyleLbl="node1" presStyleIdx="1" presStyleCnt="7">
        <dgm:presLayoutVars>
          <dgm:bulletEnabled val="1"/>
        </dgm:presLayoutVars>
      </dgm:prSet>
      <dgm:spPr/>
    </dgm:pt>
    <dgm:pt modelId="{23F41389-9668-4803-B653-F6E85524F66E}" type="pres">
      <dgm:prSet presAssocID="{AA58205B-9EE0-449F-AFBB-B1BB29EBC02C}" presName="spacer" presStyleCnt="0"/>
      <dgm:spPr/>
    </dgm:pt>
    <dgm:pt modelId="{E7B6A3D6-9650-442B-9F87-7F1437521B67}" type="pres">
      <dgm:prSet presAssocID="{43894B03-1DC2-440B-BDE1-3A4F1BEB4015}" presName="comp" presStyleCnt="0"/>
      <dgm:spPr/>
    </dgm:pt>
    <dgm:pt modelId="{23D7C797-6DDD-4437-A69B-5EA1A3CF1994}" type="pres">
      <dgm:prSet presAssocID="{43894B03-1DC2-440B-BDE1-3A4F1BEB4015}" presName="box" presStyleLbl="node1" presStyleIdx="2" presStyleCnt="7"/>
      <dgm:spPr/>
    </dgm:pt>
    <dgm:pt modelId="{CDF7598A-F349-4483-B39A-953C73EDBF1B}" type="pres">
      <dgm:prSet presAssocID="{43894B03-1DC2-440B-BDE1-3A4F1BEB4015}" presName="img" presStyleLbl="fgImgPlace1" presStyleIdx="2" presStyleCnt="7"/>
      <dgm:spPr/>
    </dgm:pt>
    <dgm:pt modelId="{306D7B0B-7B14-44AC-9084-1DB829307DDD}" type="pres">
      <dgm:prSet presAssocID="{43894B03-1DC2-440B-BDE1-3A4F1BEB4015}" presName="text" presStyleLbl="node1" presStyleIdx="2" presStyleCnt="7">
        <dgm:presLayoutVars>
          <dgm:bulletEnabled val="1"/>
        </dgm:presLayoutVars>
      </dgm:prSet>
      <dgm:spPr/>
    </dgm:pt>
    <dgm:pt modelId="{65ECA117-FD8B-4001-891D-8A65D3636737}" type="pres">
      <dgm:prSet presAssocID="{B0AF4CFD-E59A-4516-8526-4534F4D8F7B2}" presName="spacer" presStyleCnt="0"/>
      <dgm:spPr/>
    </dgm:pt>
    <dgm:pt modelId="{21702E9B-905A-4B38-A123-ED50BAAF0A5C}" type="pres">
      <dgm:prSet presAssocID="{986BC524-71D1-4CFD-8E8E-078D1106B67A}" presName="comp" presStyleCnt="0"/>
      <dgm:spPr/>
    </dgm:pt>
    <dgm:pt modelId="{27B3A2D6-B7B2-4294-B6BB-F14B465358F6}" type="pres">
      <dgm:prSet presAssocID="{986BC524-71D1-4CFD-8E8E-078D1106B67A}" presName="box" presStyleLbl="node1" presStyleIdx="3" presStyleCnt="7"/>
      <dgm:spPr/>
    </dgm:pt>
    <dgm:pt modelId="{8A7C8B24-3DA2-4541-A3D2-3405CA4BE857}" type="pres">
      <dgm:prSet presAssocID="{986BC524-71D1-4CFD-8E8E-078D1106B67A}" presName="img" presStyleLbl="fgImgPlace1" presStyleIdx="3" presStyleCnt="7"/>
      <dgm:spPr/>
    </dgm:pt>
    <dgm:pt modelId="{6ECE6B93-D870-4E66-8989-AA5DACAF3DA3}" type="pres">
      <dgm:prSet presAssocID="{986BC524-71D1-4CFD-8E8E-078D1106B67A}" presName="text" presStyleLbl="node1" presStyleIdx="3" presStyleCnt="7">
        <dgm:presLayoutVars>
          <dgm:bulletEnabled val="1"/>
        </dgm:presLayoutVars>
      </dgm:prSet>
      <dgm:spPr/>
    </dgm:pt>
    <dgm:pt modelId="{7676E804-C384-43AB-9DFC-46A0742C5299}" type="pres">
      <dgm:prSet presAssocID="{B87501C2-A53C-4779-95FA-72DFA51A8C68}" presName="spacer" presStyleCnt="0"/>
      <dgm:spPr/>
    </dgm:pt>
    <dgm:pt modelId="{4E17AFFB-08D7-4C64-B610-B75F0ECAFB67}" type="pres">
      <dgm:prSet presAssocID="{E379883F-AA8A-4636-9FF5-3A3CF78CA171}" presName="comp" presStyleCnt="0"/>
      <dgm:spPr/>
    </dgm:pt>
    <dgm:pt modelId="{FEC537D1-598C-4AF7-AF0E-EC2C7F21C5AA}" type="pres">
      <dgm:prSet presAssocID="{E379883F-AA8A-4636-9FF5-3A3CF78CA171}" presName="box" presStyleLbl="node1" presStyleIdx="4" presStyleCnt="7"/>
      <dgm:spPr/>
    </dgm:pt>
    <dgm:pt modelId="{CECB0D8A-ABFF-4615-B193-0A1ACBB8650D}" type="pres">
      <dgm:prSet presAssocID="{E379883F-AA8A-4636-9FF5-3A3CF78CA171}" presName="img" presStyleLbl="fgImgPlace1" presStyleIdx="4" presStyleCnt="7"/>
      <dgm:spPr/>
    </dgm:pt>
    <dgm:pt modelId="{BCBDCC78-4AB3-4F0D-9486-C49677A7FB12}" type="pres">
      <dgm:prSet presAssocID="{E379883F-AA8A-4636-9FF5-3A3CF78CA171}" presName="text" presStyleLbl="node1" presStyleIdx="4" presStyleCnt="7">
        <dgm:presLayoutVars>
          <dgm:bulletEnabled val="1"/>
        </dgm:presLayoutVars>
      </dgm:prSet>
      <dgm:spPr/>
    </dgm:pt>
    <dgm:pt modelId="{5B8DF4D4-B30F-4CFB-8B16-A92C8FE0B243}" type="pres">
      <dgm:prSet presAssocID="{76B272CC-744A-4701-B8F8-8E19A6E8C937}" presName="spacer" presStyleCnt="0"/>
      <dgm:spPr/>
    </dgm:pt>
    <dgm:pt modelId="{BA78BE75-FE2E-44F1-93D1-4034AD9F3E6E}" type="pres">
      <dgm:prSet presAssocID="{D031391C-AE4F-4CE6-A2CA-A1F4C2758364}" presName="comp" presStyleCnt="0"/>
      <dgm:spPr/>
    </dgm:pt>
    <dgm:pt modelId="{9CD84E44-80FB-48D4-865C-DC0BAE3E66C0}" type="pres">
      <dgm:prSet presAssocID="{D031391C-AE4F-4CE6-A2CA-A1F4C2758364}" presName="box" presStyleLbl="node1" presStyleIdx="5" presStyleCnt="7"/>
      <dgm:spPr/>
    </dgm:pt>
    <dgm:pt modelId="{3546DAF5-8FC2-45B8-980F-AD36EE81F88C}" type="pres">
      <dgm:prSet presAssocID="{D031391C-AE4F-4CE6-A2CA-A1F4C2758364}" presName="img" presStyleLbl="fgImgPlace1" presStyleIdx="5" presStyleCnt="7"/>
      <dgm:spPr/>
    </dgm:pt>
    <dgm:pt modelId="{6C4C7F5C-71C3-482D-81C5-782DABCC8078}" type="pres">
      <dgm:prSet presAssocID="{D031391C-AE4F-4CE6-A2CA-A1F4C2758364}" presName="text" presStyleLbl="node1" presStyleIdx="5" presStyleCnt="7">
        <dgm:presLayoutVars>
          <dgm:bulletEnabled val="1"/>
        </dgm:presLayoutVars>
      </dgm:prSet>
      <dgm:spPr/>
    </dgm:pt>
    <dgm:pt modelId="{4CD421DA-7734-47C9-B655-8D549BD32FDD}" type="pres">
      <dgm:prSet presAssocID="{8B4E76F4-11A6-4B6B-8367-36D6393A8C2B}" presName="spacer" presStyleCnt="0"/>
      <dgm:spPr/>
    </dgm:pt>
    <dgm:pt modelId="{231EC82B-1C53-4D14-9598-97A5066B1D43}" type="pres">
      <dgm:prSet presAssocID="{9AFD0587-ECDA-4BF6-8858-F6D4C405FDCF}" presName="comp" presStyleCnt="0"/>
      <dgm:spPr/>
    </dgm:pt>
    <dgm:pt modelId="{2122976C-DFFE-49FC-B968-B973F41C8032}" type="pres">
      <dgm:prSet presAssocID="{9AFD0587-ECDA-4BF6-8858-F6D4C405FDCF}" presName="box" presStyleLbl="node1" presStyleIdx="6" presStyleCnt="7"/>
      <dgm:spPr/>
    </dgm:pt>
    <dgm:pt modelId="{0AC3E814-A60C-4BE3-8D57-1B0B1FE8D3F9}" type="pres">
      <dgm:prSet presAssocID="{9AFD0587-ECDA-4BF6-8858-F6D4C405FDCF}" presName="img" presStyleLbl="fgImgPlace1" presStyleIdx="6" presStyleCnt="7"/>
      <dgm:spPr/>
    </dgm:pt>
    <dgm:pt modelId="{CC23E8DD-352A-4D29-AB64-5E487F706F05}" type="pres">
      <dgm:prSet presAssocID="{9AFD0587-ECDA-4BF6-8858-F6D4C405FDCF}" presName="text" presStyleLbl="node1" presStyleIdx="6" presStyleCnt="7">
        <dgm:presLayoutVars>
          <dgm:bulletEnabled val="1"/>
        </dgm:presLayoutVars>
      </dgm:prSet>
      <dgm:spPr/>
    </dgm:pt>
  </dgm:ptLst>
  <dgm:cxnLst>
    <dgm:cxn modelId="{84D5A814-E38F-4E10-B9D9-14F89B3590D8}" type="presOf" srcId="{DD48A820-3C80-4A43-9AEB-7939C930089B}" destId="{6BA219C9-81DB-4DB9-BD59-CB0B36538DD8}" srcOrd="0" destOrd="0" presId="urn:microsoft.com/office/officeart/2005/8/layout/vList4"/>
    <dgm:cxn modelId="{55FB2117-03CC-4353-82B5-06491F4BA7A8}" type="presOf" srcId="{E379883F-AA8A-4636-9FF5-3A3CF78CA171}" destId="{BCBDCC78-4AB3-4F0D-9486-C49677A7FB12}" srcOrd="1" destOrd="0" presId="urn:microsoft.com/office/officeart/2005/8/layout/vList4"/>
    <dgm:cxn modelId="{7CDE1B1E-E31B-464A-9557-915F31D6A8D2}" type="presOf" srcId="{AD60FB76-DA4F-47D2-9015-3CD649518063}" destId="{CBD48522-158E-4546-9E7A-5AD51C2D7BDC}" srcOrd="0" destOrd="0" presId="urn:microsoft.com/office/officeart/2005/8/layout/vList4"/>
    <dgm:cxn modelId="{B5F64A29-016D-4A37-924F-452BB3F94ED6}" type="presOf" srcId="{986BC524-71D1-4CFD-8E8E-078D1106B67A}" destId="{27B3A2D6-B7B2-4294-B6BB-F14B465358F6}" srcOrd="0" destOrd="0" presId="urn:microsoft.com/office/officeart/2005/8/layout/vList4"/>
    <dgm:cxn modelId="{67A9552A-86A9-4A37-A551-6CD4E95CE154}" srcId="{E4EFC184-96F2-491F-83E8-5B70ADFD92E0}" destId="{9AFD0587-ECDA-4BF6-8858-F6D4C405FDCF}" srcOrd="6" destOrd="0" parTransId="{0292F8D4-2B1D-435B-A403-6BEA0C3D1361}" sibTransId="{1B1B06FA-6CCD-4750-9FE8-D721535A82B0}"/>
    <dgm:cxn modelId="{DBA8093C-C9E5-4C92-B127-725041595BB3}" srcId="{E4EFC184-96F2-491F-83E8-5B70ADFD92E0}" destId="{986BC524-71D1-4CFD-8E8E-078D1106B67A}" srcOrd="3" destOrd="0" parTransId="{FD3F80C2-EA6C-4652-91E2-A5A1CE6B85B4}" sibTransId="{B87501C2-A53C-4779-95FA-72DFA51A8C68}"/>
    <dgm:cxn modelId="{C86ED440-0DCC-403C-827B-77C3AEEF9F16}" type="presOf" srcId="{43894B03-1DC2-440B-BDE1-3A4F1BEB4015}" destId="{23D7C797-6DDD-4437-A69B-5EA1A3CF1994}" srcOrd="0" destOrd="0" presId="urn:microsoft.com/office/officeart/2005/8/layout/vList4"/>
    <dgm:cxn modelId="{BC464560-2883-46EF-A308-B52B9B567761}" srcId="{E4EFC184-96F2-491F-83E8-5B70ADFD92E0}" destId="{E379883F-AA8A-4636-9FF5-3A3CF78CA171}" srcOrd="4" destOrd="0" parTransId="{D19A6401-27E4-4A29-8FE8-DB6C086DB82C}" sibTransId="{76B272CC-744A-4701-B8F8-8E19A6E8C937}"/>
    <dgm:cxn modelId="{01A6C46E-ACAC-4A89-9B65-FEA81B703FBC}" type="presOf" srcId="{43894B03-1DC2-440B-BDE1-3A4F1BEB4015}" destId="{306D7B0B-7B14-44AC-9084-1DB829307DDD}" srcOrd="1" destOrd="0" presId="urn:microsoft.com/office/officeart/2005/8/layout/vList4"/>
    <dgm:cxn modelId="{EAD15552-5406-471A-A538-54CF6352CB46}" srcId="{E4EFC184-96F2-491F-83E8-5B70ADFD92E0}" destId="{DD48A820-3C80-4A43-9AEB-7939C930089B}" srcOrd="0" destOrd="0" parTransId="{CC322343-D5DC-414F-B859-FD909512B1B7}" sibTransId="{D4FED112-B73F-472C-B93B-6E8394374427}"/>
    <dgm:cxn modelId="{79A3097D-06C6-4DD5-906C-CD728C1FA5F9}" type="presOf" srcId="{E4EFC184-96F2-491F-83E8-5B70ADFD92E0}" destId="{C63D95F3-A2E4-4BAA-84B4-EF76BE501813}" srcOrd="0" destOrd="0" presId="urn:microsoft.com/office/officeart/2005/8/layout/vList4"/>
    <dgm:cxn modelId="{06D0D791-9392-4C87-BE21-96341439B249}" srcId="{E4EFC184-96F2-491F-83E8-5B70ADFD92E0}" destId="{D031391C-AE4F-4CE6-A2CA-A1F4C2758364}" srcOrd="5" destOrd="0" parTransId="{5B159434-A9CE-43C5-A363-E0E45087CD00}" sibTransId="{8B4E76F4-11A6-4B6B-8367-36D6393A8C2B}"/>
    <dgm:cxn modelId="{C168889C-783D-482C-ABF3-CF742C64A8EC}" type="presOf" srcId="{9AFD0587-ECDA-4BF6-8858-F6D4C405FDCF}" destId="{CC23E8DD-352A-4D29-AB64-5E487F706F05}" srcOrd="1" destOrd="0" presId="urn:microsoft.com/office/officeart/2005/8/layout/vList4"/>
    <dgm:cxn modelId="{A1B3AAA4-4D36-4B46-9821-19830C773EDF}" type="presOf" srcId="{986BC524-71D1-4CFD-8E8E-078D1106B67A}" destId="{6ECE6B93-D870-4E66-8989-AA5DACAF3DA3}" srcOrd="1" destOrd="0" presId="urn:microsoft.com/office/officeart/2005/8/layout/vList4"/>
    <dgm:cxn modelId="{9FACE4B0-DBB4-4D8F-890D-478EBAEF873B}" srcId="{E4EFC184-96F2-491F-83E8-5B70ADFD92E0}" destId="{AD60FB76-DA4F-47D2-9015-3CD649518063}" srcOrd="1" destOrd="0" parTransId="{402E9EEA-0ACA-4845-8B0D-428A16F6F37E}" sibTransId="{AA58205B-9EE0-449F-AFBB-B1BB29EBC02C}"/>
    <dgm:cxn modelId="{492823B8-C5E8-4D25-A386-1ADC0CA04EEB}" srcId="{E4EFC184-96F2-491F-83E8-5B70ADFD92E0}" destId="{43894B03-1DC2-440B-BDE1-3A4F1BEB4015}" srcOrd="2" destOrd="0" parTransId="{FB2A79E5-CDC1-4D74-9350-2C89CF6E6DCF}" sibTransId="{B0AF4CFD-E59A-4516-8526-4534F4D8F7B2}"/>
    <dgm:cxn modelId="{A43751CC-56E0-43B3-A811-A3BB5112ADC1}" type="presOf" srcId="{E379883F-AA8A-4636-9FF5-3A3CF78CA171}" destId="{FEC537D1-598C-4AF7-AF0E-EC2C7F21C5AA}" srcOrd="0" destOrd="0" presId="urn:microsoft.com/office/officeart/2005/8/layout/vList4"/>
    <dgm:cxn modelId="{8B4ACDD0-4ABC-4A2A-9656-DEE0760DE2D6}" type="presOf" srcId="{AD60FB76-DA4F-47D2-9015-3CD649518063}" destId="{23B82AA6-626E-4ED0-8393-15313A87B885}" srcOrd="1" destOrd="0" presId="urn:microsoft.com/office/officeart/2005/8/layout/vList4"/>
    <dgm:cxn modelId="{546B35D2-4BAC-4AD4-B3A6-9B9466CBC897}" type="presOf" srcId="{9AFD0587-ECDA-4BF6-8858-F6D4C405FDCF}" destId="{2122976C-DFFE-49FC-B968-B973F41C8032}" srcOrd="0" destOrd="0" presId="urn:microsoft.com/office/officeart/2005/8/layout/vList4"/>
    <dgm:cxn modelId="{46538FDD-8E85-4BED-92BB-E45546ECCCF2}" type="presOf" srcId="{D031391C-AE4F-4CE6-A2CA-A1F4C2758364}" destId="{6C4C7F5C-71C3-482D-81C5-782DABCC8078}" srcOrd="1" destOrd="0" presId="urn:microsoft.com/office/officeart/2005/8/layout/vList4"/>
    <dgm:cxn modelId="{77062FDF-6A0E-431D-BCD6-C719E8555652}" type="presOf" srcId="{D031391C-AE4F-4CE6-A2CA-A1F4C2758364}" destId="{9CD84E44-80FB-48D4-865C-DC0BAE3E66C0}" srcOrd="0" destOrd="0" presId="urn:microsoft.com/office/officeart/2005/8/layout/vList4"/>
    <dgm:cxn modelId="{6991EEE0-C9FC-469F-B868-CB2C06693CF9}" type="presOf" srcId="{DD48A820-3C80-4A43-9AEB-7939C930089B}" destId="{A1A2A0D4-7DD3-47F4-89A8-1D30113F239C}" srcOrd="1" destOrd="0" presId="urn:microsoft.com/office/officeart/2005/8/layout/vList4"/>
    <dgm:cxn modelId="{11012416-E094-4FDE-BC0E-529D1C967F5E}" type="presParOf" srcId="{C63D95F3-A2E4-4BAA-84B4-EF76BE501813}" destId="{7D95F348-E177-4155-A503-6404B7BE5884}" srcOrd="0" destOrd="0" presId="urn:microsoft.com/office/officeart/2005/8/layout/vList4"/>
    <dgm:cxn modelId="{E756E106-C1E7-44AF-8B27-A10D5F9983D3}" type="presParOf" srcId="{7D95F348-E177-4155-A503-6404B7BE5884}" destId="{6BA219C9-81DB-4DB9-BD59-CB0B36538DD8}" srcOrd="0" destOrd="0" presId="urn:microsoft.com/office/officeart/2005/8/layout/vList4"/>
    <dgm:cxn modelId="{2ABE41FB-FE24-4715-B786-19AE429B5D69}" type="presParOf" srcId="{7D95F348-E177-4155-A503-6404B7BE5884}" destId="{6C0F9A34-5F38-4042-A073-7022A111CA6E}" srcOrd="1" destOrd="0" presId="urn:microsoft.com/office/officeart/2005/8/layout/vList4"/>
    <dgm:cxn modelId="{44F6B5BC-3D79-45FD-A815-1BA7F52E16FB}" type="presParOf" srcId="{7D95F348-E177-4155-A503-6404B7BE5884}" destId="{A1A2A0D4-7DD3-47F4-89A8-1D30113F239C}" srcOrd="2" destOrd="0" presId="urn:microsoft.com/office/officeart/2005/8/layout/vList4"/>
    <dgm:cxn modelId="{02392775-B766-4AD1-8ADD-A7EEE22AEB43}" type="presParOf" srcId="{C63D95F3-A2E4-4BAA-84B4-EF76BE501813}" destId="{9A2A3209-5B55-4325-ADFC-07456B6CDEA8}" srcOrd="1" destOrd="0" presId="urn:microsoft.com/office/officeart/2005/8/layout/vList4"/>
    <dgm:cxn modelId="{F4FA99D9-02B0-4318-BBB4-45C70E6EE59E}" type="presParOf" srcId="{C63D95F3-A2E4-4BAA-84B4-EF76BE501813}" destId="{8E7DF3E4-C6B8-4001-A602-61B54AD47C07}" srcOrd="2" destOrd="0" presId="urn:microsoft.com/office/officeart/2005/8/layout/vList4"/>
    <dgm:cxn modelId="{8C778AC6-5614-4012-A0FF-0F16F117A284}" type="presParOf" srcId="{8E7DF3E4-C6B8-4001-A602-61B54AD47C07}" destId="{CBD48522-158E-4546-9E7A-5AD51C2D7BDC}" srcOrd="0" destOrd="0" presId="urn:microsoft.com/office/officeart/2005/8/layout/vList4"/>
    <dgm:cxn modelId="{EC886FF4-5F33-43BC-BF86-BCD1E0E8C6FA}" type="presParOf" srcId="{8E7DF3E4-C6B8-4001-A602-61B54AD47C07}" destId="{FA889950-C31C-47DD-8606-0324FF4A6486}" srcOrd="1" destOrd="0" presId="urn:microsoft.com/office/officeart/2005/8/layout/vList4"/>
    <dgm:cxn modelId="{83B4EDB3-E8FC-47CD-B9C9-A8DB157FC944}" type="presParOf" srcId="{8E7DF3E4-C6B8-4001-A602-61B54AD47C07}" destId="{23B82AA6-626E-4ED0-8393-15313A87B885}" srcOrd="2" destOrd="0" presId="urn:microsoft.com/office/officeart/2005/8/layout/vList4"/>
    <dgm:cxn modelId="{EE4C03C3-7EDC-4F6F-BBD9-3081762F9CBF}" type="presParOf" srcId="{C63D95F3-A2E4-4BAA-84B4-EF76BE501813}" destId="{23F41389-9668-4803-B653-F6E85524F66E}" srcOrd="3" destOrd="0" presId="urn:microsoft.com/office/officeart/2005/8/layout/vList4"/>
    <dgm:cxn modelId="{E9CB2559-D11A-4560-B7BF-B5647BDF7D07}" type="presParOf" srcId="{C63D95F3-A2E4-4BAA-84B4-EF76BE501813}" destId="{E7B6A3D6-9650-442B-9F87-7F1437521B67}" srcOrd="4" destOrd="0" presId="urn:microsoft.com/office/officeart/2005/8/layout/vList4"/>
    <dgm:cxn modelId="{B85B1ED9-226A-4BCA-8EFE-83E72626EC75}" type="presParOf" srcId="{E7B6A3D6-9650-442B-9F87-7F1437521B67}" destId="{23D7C797-6DDD-4437-A69B-5EA1A3CF1994}" srcOrd="0" destOrd="0" presId="urn:microsoft.com/office/officeart/2005/8/layout/vList4"/>
    <dgm:cxn modelId="{D16E7AC3-330B-40FE-8B3F-E79A6BA631C0}" type="presParOf" srcId="{E7B6A3D6-9650-442B-9F87-7F1437521B67}" destId="{CDF7598A-F349-4483-B39A-953C73EDBF1B}" srcOrd="1" destOrd="0" presId="urn:microsoft.com/office/officeart/2005/8/layout/vList4"/>
    <dgm:cxn modelId="{09F849FC-24C4-4056-9ABE-EDBD453B962A}" type="presParOf" srcId="{E7B6A3D6-9650-442B-9F87-7F1437521B67}" destId="{306D7B0B-7B14-44AC-9084-1DB829307DDD}" srcOrd="2" destOrd="0" presId="urn:microsoft.com/office/officeart/2005/8/layout/vList4"/>
    <dgm:cxn modelId="{B254BE29-EFA2-4170-869A-62700829D8DC}" type="presParOf" srcId="{C63D95F3-A2E4-4BAA-84B4-EF76BE501813}" destId="{65ECA117-FD8B-4001-891D-8A65D3636737}" srcOrd="5" destOrd="0" presId="urn:microsoft.com/office/officeart/2005/8/layout/vList4"/>
    <dgm:cxn modelId="{5771C8A9-662D-44CA-BC63-590197ED1386}" type="presParOf" srcId="{C63D95F3-A2E4-4BAA-84B4-EF76BE501813}" destId="{21702E9B-905A-4B38-A123-ED50BAAF0A5C}" srcOrd="6" destOrd="0" presId="urn:microsoft.com/office/officeart/2005/8/layout/vList4"/>
    <dgm:cxn modelId="{50589C0E-2440-491E-8FAE-13A012389AF2}" type="presParOf" srcId="{21702E9B-905A-4B38-A123-ED50BAAF0A5C}" destId="{27B3A2D6-B7B2-4294-B6BB-F14B465358F6}" srcOrd="0" destOrd="0" presId="urn:microsoft.com/office/officeart/2005/8/layout/vList4"/>
    <dgm:cxn modelId="{8BC5C36E-A11E-4555-BB1E-91B1676F5C75}" type="presParOf" srcId="{21702E9B-905A-4B38-A123-ED50BAAF0A5C}" destId="{8A7C8B24-3DA2-4541-A3D2-3405CA4BE857}" srcOrd="1" destOrd="0" presId="urn:microsoft.com/office/officeart/2005/8/layout/vList4"/>
    <dgm:cxn modelId="{5612D2F8-DC75-4F39-9353-EA26D654E8D8}" type="presParOf" srcId="{21702E9B-905A-4B38-A123-ED50BAAF0A5C}" destId="{6ECE6B93-D870-4E66-8989-AA5DACAF3DA3}" srcOrd="2" destOrd="0" presId="urn:microsoft.com/office/officeart/2005/8/layout/vList4"/>
    <dgm:cxn modelId="{F67154F1-9A86-417D-BFDA-FA930AA5C31C}" type="presParOf" srcId="{C63D95F3-A2E4-4BAA-84B4-EF76BE501813}" destId="{7676E804-C384-43AB-9DFC-46A0742C5299}" srcOrd="7" destOrd="0" presId="urn:microsoft.com/office/officeart/2005/8/layout/vList4"/>
    <dgm:cxn modelId="{EACE3B3B-7188-48E1-8CC8-96F6D2F330BA}" type="presParOf" srcId="{C63D95F3-A2E4-4BAA-84B4-EF76BE501813}" destId="{4E17AFFB-08D7-4C64-B610-B75F0ECAFB67}" srcOrd="8" destOrd="0" presId="urn:microsoft.com/office/officeart/2005/8/layout/vList4"/>
    <dgm:cxn modelId="{56D07C0B-DD25-4EF9-8516-EC549FB93D1E}" type="presParOf" srcId="{4E17AFFB-08D7-4C64-B610-B75F0ECAFB67}" destId="{FEC537D1-598C-4AF7-AF0E-EC2C7F21C5AA}" srcOrd="0" destOrd="0" presId="urn:microsoft.com/office/officeart/2005/8/layout/vList4"/>
    <dgm:cxn modelId="{1D03C245-4E3E-4C0B-AF52-87E229787669}" type="presParOf" srcId="{4E17AFFB-08D7-4C64-B610-B75F0ECAFB67}" destId="{CECB0D8A-ABFF-4615-B193-0A1ACBB8650D}" srcOrd="1" destOrd="0" presId="urn:microsoft.com/office/officeart/2005/8/layout/vList4"/>
    <dgm:cxn modelId="{A1046624-0156-4BA1-9CB7-285AA547DFFE}" type="presParOf" srcId="{4E17AFFB-08D7-4C64-B610-B75F0ECAFB67}" destId="{BCBDCC78-4AB3-4F0D-9486-C49677A7FB12}" srcOrd="2" destOrd="0" presId="urn:microsoft.com/office/officeart/2005/8/layout/vList4"/>
    <dgm:cxn modelId="{A2C78990-90A6-477B-ACA6-61BF8CDBA302}" type="presParOf" srcId="{C63D95F3-A2E4-4BAA-84B4-EF76BE501813}" destId="{5B8DF4D4-B30F-4CFB-8B16-A92C8FE0B243}" srcOrd="9" destOrd="0" presId="urn:microsoft.com/office/officeart/2005/8/layout/vList4"/>
    <dgm:cxn modelId="{7FE52C96-0E13-48CD-9F2C-326F4410CF89}" type="presParOf" srcId="{C63D95F3-A2E4-4BAA-84B4-EF76BE501813}" destId="{BA78BE75-FE2E-44F1-93D1-4034AD9F3E6E}" srcOrd="10" destOrd="0" presId="urn:microsoft.com/office/officeart/2005/8/layout/vList4"/>
    <dgm:cxn modelId="{0AF3AABA-52D3-4B11-A053-EEE8145DBCC3}" type="presParOf" srcId="{BA78BE75-FE2E-44F1-93D1-4034AD9F3E6E}" destId="{9CD84E44-80FB-48D4-865C-DC0BAE3E66C0}" srcOrd="0" destOrd="0" presId="urn:microsoft.com/office/officeart/2005/8/layout/vList4"/>
    <dgm:cxn modelId="{EA7D3715-5944-4931-80A4-2DDD6B20E6B4}" type="presParOf" srcId="{BA78BE75-FE2E-44F1-93D1-4034AD9F3E6E}" destId="{3546DAF5-8FC2-45B8-980F-AD36EE81F88C}" srcOrd="1" destOrd="0" presId="urn:microsoft.com/office/officeart/2005/8/layout/vList4"/>
    <dgm:cxn modelId="{AE2D90B3-1A98-403D-9FD5-76059FF5C457}" type="presParOf" srcId="{BA78BE75-FE2E-44F1-93D1-4034AD9F3E6E}" destId="{6C4C7F5C-71C3-482D-81C5-782DABCC8078}" srcOrd="2" destOrd="0" presId="urn:microsoft.com/office/officeart/2005/8/layout/vList4"/>
    <dgm:cxn modelId="{3AAF8740-E30C-4E5D-BE67-648C6EDBE218}" type="presParOf" srcId="{C63D95F3-A2E4-4BAA-84B4-EF76BE501813}" destId="{4CD421DA-7734-47C9-B655-8D549BD32FDD}" srcOrd="11" destOrd="0" presId="urn:microsoft.com/office/officeart/2005/8/layout/vList4"/>
    <dgm:cxn modelId="{13AA1283-C46C-4B5F-841F-6777518C4F66}" type="presParOf" srcId="{C63D95F3-A2E4-4BAA-84B4-EF76BE501813}" destId="{231EC82B-1C53-4D14-9598-97A5066B1D43}" srcOrd="12" destOrd="0" presId="urn:microsoft.com/office/officeart/2005/8/layout/vList4"/>
    <dgm:cxn modelId="{C307D4CB-E325-48AC-A363-04E1BE4C2A9A}" type="presParOf" srcId="{231EC82B-1C53-4D14-9598-97A5066B1D43}" destId="{2122976C-DFFE-49FC-B968-B973F41C8032}" srcOrd="0" destOrd="0" presId="urn:microsoft.com/office/officeart/2005/8/layout/vList4"/>
    <dgm:cxn modelId="{889F6E5C-BED4-41E9-90E7-651ED28E7007}" type="presParOf" srcId="{231EC82B-1C53-4D14-9598-97A5066B1D43}" destId="{0AC3E814-A60C-4BE3-8D57-1B0B1FE8D3F9}" srcOrd="1" destOrd="0" presId="urn:microsoft.com/office/officeart/2005/8/layout/vList4"/>
    <dgm:cxn modelId="{FD23E753-E279-4E6B-96C4-293C7888BC0D}" type="presParOf" srcId="{231EC82B-1C53-4D14-9598-97A5066B1D43}" destId="{CC23E8DD-352A-4D29-AB64-5E487F706F05}"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DB6CDBA-E0EE-438C-975D-F9676A3CFCBA}" type="doc">
      <dgm:prSet loTypeId="urn:microsoft.com/office/officeart/2005/8/layout/vList4" loCatId="list" qsTypeId="urn:microsoft.com/office/officeart/2005/8/quickstyle/simple2" qsCatId="simple" csTypeId="urn:microsoft.com/office/officeart/2005/8/colors/colorful1" csCatId="colorful" phldr="1"/>
      <dgm:spPr/>
      <dgm:t>
        <a:bodyPr/>
        <a:lstStyle/>
        <a:p>
          <a:endParaRPr lang="en-GB"/>
        </a:p>
      </dgm:t>
    </dgm:pt>
    <dgm:pt modelId="{A0B583F0-634D-43E7-A741-7A0A547EB32A}" type="pres">
      <dgm:prSet presAssocID="{DDB6CDBA-E0EE-438C-975D-F9676A3CFCBA}" presName="linear" presStyleCnt="0">
        <dgm:presLayoutVars>
          <dgm:dir/>
          <dgm:resizeHandles val="exact"/>
        </dgm:presLayoutVars>
      </dgm:prSet>
      <dgm:spPr/>
    </dgm:pt>
  </dgm:ptLst>
  <dgm:cxnLst>
    <dgm:cxn modelId="{E0495BBF-656A-4D2A-AE22-4CD764B44FF4}" type="presOf" srcId="{DDB6CDBA-E0EE-438C-975D-F9676A3CFCBA}" destId="{A0B583F0-634D-43E7-A741-7A0A547EB32A}" srcOrd="0"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86C6058-C5EA-4056-A661-5E05884AA185}" type="doc">
      <dgm:prSet loTypeId="urn:microsoft.com/office/officeart/2005/8/layout/hList6" loCatId="list" qsTypeId="urn:microsoft.com/office/officeart/2005/8/quickstyle/simple1" qsCatId="simple" csTypeId="urn:microsoft.com/office/officeart/2005/8/colors/colorful2" csCatId="colorful" phldr="1"/>
      <dgm:spPr/>
      <dgm:t>
        <a:bodyPr/>
        <a:lstStyle/>
        <a:p>
          <a:endParaRPr lang="en-GB"/>
        </a:p>
      </dgm:t>
    </dgm:pt>
    <dgm:pt modelId="{1CDE81D7-3159-4807-9312-35F0DBF674E7}">
      <dgm:prSet custT="1"/>
      <dgm:spPr/>
      <dgm:t>
        <a:bodyPr/>
        <a:lstStyle/>
        <a:p>
          <a:r>
            <a:rPr lang="en-GB" sz="2400" b="1" dirty="0">
              <a:latin typeface="Calibri" panose="020F0502020204030204" pitchFamily="34" charset="0"/>
              <a:ea typeface="Calibri" panose="020F0502020204030204" pitchFamily="34" charset="0"/>
              <a:cs typeface="Calibri" panose="020F0502020204030204" pitchFamily="34" charset="0"/>
            </a:rPr>
            <a:t>1. </a:t>
          </a:r>
        </a:p>
        <a:p>
          <a:r>
            <a:rPr lang="en-GB" sz="2000" b="1" dirty="0">
              <a:latin typeface="Calibri" panose="020F0502020204030204" pitchFamily="34" charset="0"/>
              <a:ea typeface="Calibri" panose="020F0502020204030204" pitchFamily="34" charset="0"/>
              <a:cs typeface="Calibri" panose="020F0502020204030204" pitchFamily="34" charset="0"/>
            </a:rPr>
            <a:t>Promote  your confidence and capability in oral history through experiential learning</a:t>
          </a:r>
        </a:p>
      </dgm:t>
    </dgm:pt>
    <dgm:pt modelId="{E39B940F-2373-4F25-AC4D-3627AEFFA30A}" type="parTrans" cxnId="{0DA395BD-DF49-4937-A242-31F6C2AAC917}">
      <dgm:prSet/>
      <dgm:spPr/>
      <dgm:t>
        <a:bodyPr/>
        <a:lstStyle/>
        <a:p>
          <a:endParaRPr lang="en-GB"/>
        </a:p>
      </dgm:t>
    </dgm:pt>
    <dgm:pt modelId="{9A8ABF15-6B82-4513-A3EF-92856F58621B}" type="sibTrans" cxnId="{0DA395BD-DF49-4937-A242-31F6C2AAC917}">
      <dgm:prSet/>
      <dgm:spPr/>
      <dgm:t>
        <a:bodyPr/>
        <a:lstStyle/>
        <a:p>
          <a:endParaRPr lang="en-GB"/>
        </a:p>
      </dgm:t>
    </dgm:pt>
    <dgm:pt modelId="{7FF961DA-E309-499E-B24B-D4C630892B1C}">
      <dgm:prSet custT="1"/>
      <dgm:spPr/>
      <dgm:t>
        <a:bodyPr/>
        <a:lstStyle/>
        <a:p>
          <a:r>
            <a:rPr lang="en-GB" sz="2400" b="1" dirty="0">
              <a:latin typeface="Calibri" panose="020F0502020204030204" pitchFamily="34" charset="0"/>
              <a:ea typeface="Calibri" panose="020F0502020204030204" pitchFamily="34" charset="0"/>
              <a:cs typeface="Calibri" panose="020F0502020204030204" pitchFamily="34" charset="0"/>
            </a:rPr>
            <a:t>2. </a:t>
          </a:r>
          <a:r>
            <a:rPr lang="en-GB" sz="2000" b="1" dirty="0">
              <a:latin typeface="Calibri" panose="020F0502020204030204" pitchFamily="34" charset="0"/>
              <a:ea typeface="Calibri" panose="020F0502020204030204" pitchFamily="34" charset="0"/>
              <a:cs typeface="Calibri" panose="020F0502020204030204" pitchFamily="34" charset="0"/>
            </a:rPr>
            <a:t>Empowering you to practice oral history through mentorship and peer support</a:t>
          </a:r>
        </a:p>
      </dgm:t>
    </dgm:pt>
    <dgm:pt modelId="{6C611933-976D-49B4-90CD-142FE34C8F25}" type="parTrans" cxnId="{4C681AE8-5389-4E11-AD52-A2E319FF85C4}">
      <dgm:prSet/>
      <dgm:spPr/>
      <dgm:t>
        <a:bodyPr/>
        <a:lstStyle/>
        <a:p>
          <a:endParaRPr lang="en-GB"/>
        </a:p>
      </dgm:t>
    </dgm:pt>
    <dgm:pt modelId="{D14404FC-8D92-4965-B39F-F5E35E782592}" type="sibTrans" cxnId="{4C681AE8-5389-4E11-AD52-A2E319FF85C4}">
      <dgm:prSet/>
      <dgm:spPr/>
      <dgm:t>
        <a:bodyPr/>
        <a:lstStyle/>
        <a:p>
          <a:endParaRPr lang="en-GB"/>
        </a:p>
      </dgm:t>
    </dgm:pt>
    <dgm:pt modelId="{CB91091B-568C-46A5-BD45-C2825E5FD252}">
      <dgm:prSet custT="1"/>
      <dgm:spPr/>
      <dgm:t>
        <a:bodyPr/>
        <a:lstStyle/>
        <a:p>
          <a:r>
            <a:rPr lang="en-GB" sz="2400" b="1" dirty="0">
              <a:latin typeface="Calibri" panose="020F0502020204030204" pitchFamily="34" charset="0"/>
              <a:ea typeface="Calibri" panose="020F0502020204030204" pitchFamily="34" charset="0"/>
              <a:cs typeface="Calibri" panose="020F0502020204030204" pitchFamily="34" charset="0"/>
            </a:rPr>
            <a:t>3. </a:t>
          </a:r>
        </a:p>
        <a:p>
          <a:r>
            <a:rPr lang="en-GB" sz="2000" b="1" dirty="0">
              <a:latin typeface="Calibri" panose="020F0502020204030204" pitchFamily="34" charset="0"/>
              <a:ea typeface="Calibri" panose="020F0502020204030204" pitchFamily="34" charset="0"/>
              <a:cs typeface="Calibri" panose="020F0502020204030204" pitchFamily="34" charset="0"/>
            </a:rPr>
            <a:t>Promoting ethical practice are present at every stage when conducting oral history</a:t>
          </a:r>
        </a:p>
      </dgm:t>
    </dgm:pt>
    <dgm:pt modelId="{A9DFD2B3-9240-4DD9-9913-73D1A80498AF}" type="parTrans" cxnId="{A94134A8-248C-4F8F-A2F9-730F2B8A89A5}">
      <dgm:prSet/>
      <dgm:spPr/>
      <dgm:t>
        <a:bodyPr/>
        <a:lstStyle/>
        <a:p>
          <a:endParaRPr lang="en-GB"/>
        </a:p>
      </dgm:t>
    </dgm:pt>
    <dgm:pt modelId="{B51343C2-BCD3-481F-8676-D0F3EC66D234}" type="sibTrans" cxnId="{A94134A8-248C-4F8F-A2F9-730F2B8A89A5}">
      <dgm:prSet/>
      <dgm:spPr/>
      <dgm:t>
        <a:bodyPr/>
        <a:lstStyle/>
        <a:p>
          <a:endParaRPr lang="en-GB"/>
        </a:p>
      </dgm:t>
    </dgm:pt>
    <dgm:pt modelId="{508A1540-739B-42B5-9325-5B4EC9939DBB}">
      <dgm:prSet custT="1"/>
      <dgm:spPr/>
      <dgm:t>
        <a:bodyPr/>
        <a:lstStyle/>
        <a:p>
          <a:r>
            <a:rPr lang="en-GB" sz="2000" b="1" dirty="0">
              <a:latin typeface="Calibri" panose="020F0502020204030204" pitchFamily="34" charset="0"/>
              <a:ea typeface="Calibri" panose="020F0502020204030204" pitchFamily="34" charset="0"/>
              <a:cs typeface="Calibri" panose="020F0502020204030204" pitchFamily="34" charset="0"/>
            </a:rPr>
            <a:t>4.</a:t>
          </a:r>
        </a:p>
        <a:p>
          <a:r>
            <a:rPr lang="en-GB" sz="2000" b="1" dirty="0">
              <a:latin typeface="Calibri" panose="020F0502020204030204" pitchFamily="34" charset="0"/>
              <a:ea typeface="Calibri" panose="020F0502020204030204" pitchFamily="34" charset="0"/>
              <a:cs typeface="Calibri" panose="020F0502020204030204" pitchFamily="34" charset="0"/>
            </a:rPr>
            <a:t>Future proofing your oral histories through digitisation</a:t>
          </a:r>
        </a:p>
      </dgm:t>
    </dgm:pt>
    <dgm:pt modelId="{DBCF5DD1-42B9-4565-95A8-DB3BC6AB2809}" type="parTrans" cxnId="{1AADFB45-4528-426B-9B65-C762D4272822}">
      <dgm:prSet/>
      <dgm:spPr/>
      <dgm:t>
        <a:bodyPr/>
        <a:lstStyle/>
        <a:p>
          <a:endParaRPr lang="en-GB"/>
        </a:p>
      </dgm:t>
    </dgm:pt>
    <dgm:pt modelId="{680167E9-EC87-4772-95A7-0303EF6AFB64}" type="sibTrans" cxnId="{1AADFB45-4528-426B-9B65-C762D4272822}">
      <dgm:prSet/>
      <dgm:spPr/>
      <dgm:t>
        <a:bodyPr/>
        <a:lstStyle/>
        <a:p>
          <a:endParaRPr lang="en-GB"/>
        </a:p>
      </dgm:t>
    </dgm:pt>
    <dgm:pt modelId="{6BEED6E1-CA00-4928-A70F-D23CFFFB3642}">
      <dgm:prSet custT="1"/>
      <dgm:spPr/>
      <dgm:t>
        <a:bodyPr/>
        <a:lstStyle/>
        <a:p>
          <a:r>
            <a:rPr lang="en-GB" sz="2000" b="1" dirty="0">
              <a:latin typeface="Calibri" panose="020F0502020204030204" pitchFamily="34" charset="0"/>
              <a:ea typeface="Calibri" panose="020F0502020204030204" pitchFamily="34" charset="0"/>
              <a:cs typeface="Calibri" panose="020F0502020204030204" pitchFamily="34" charset="0"/>
            </a:rPr>
            <a:t>5.</a:t>
          </a:r>
        </a:p>
        <a:p>
          <a:r>
            <a:rPr lang="en-GB" sz="2000" b="1" dirty="0">
              <a:latin typeface="Calibri" panose="020F0502020204030204" pitchFamily="34" charset="0"/>
              <a:ea typeface="Calibri" panose="020F0502020204030204" pitchFamily="34" charset="0"/>
              <a:cs typeface="Calibri" panose="020F0502020204030204" pitchFamily="34" charset="0"/>
            </a:rPr>
            <a:t>Optimising your oral histories through dissemination</a:t>
          </a:r>
        </a:p>
      </dgm:t>
    </dgm:pt>
    <dgm:pt modelId="{F9ECE882-B7B5-4813-A389-2015057AE184}" type="parTrans" cxnId="{0C778B76-377A-40E2-9B68-0967C5526648}">
      <dgm:prSet/>
      <dgm:spPr/>
      <dgm:t>
        <a:bodyPr/>
        <a:lstStyle/>
        <a:p>
          <a:endParaRPr lang="en-GB"/>
        </a:p>
      </dgm:t>
    </dgm:pt>
    <dgm:pt modelId="{A30FED50-DEAA-4EB0-A898-C4F03AED423E}" type="sibTrans" cxnId="{0C778B76-377A-40E2-9B68-0967C5526648}">
      <dgm:prSet/>
      <dgm:spPr/>
      <dgm:t>
        <a:bodyPr/>
        <a:lstStyle/>
        <a:p>
          <a:endParaRPr lang="en-GB"/>
        </a:p>
      </dgm:t>
    </dgm:pt>
    <dgm:pt modelId="{B06AF600-680A-4A5F-A687-7D4C71D49E3E}" type="pres">
      <dgm:prSet presAssocID="{186C6058-C5EA-4056-A661-5E05884AA185}" presName="Name0" presStyleCnt="0">
        <dgm:presLayoutVars>
          <dgm:dir/>
          <dgm:resizeHandles val="exact"/>
        </dgm:presLayoutVars>
      </dgm:prSet>
      <dgm:spPr/>
    </dgm:pt>
    <dgm:pt modelId="{5C021FCD-D34F-4DBA-8B62-7A48FFC794B9}" type="pres">
      <dgm:prSet presAssocID="{1CDE81D7-3159-4807-9312-35F0DBF674E7}" presName="node" presStyleLbl="node1" presStyleIdx="0" presStyleCnt="5">
        <dgm:presLayoutVars>
          <dgm:bulletEnabled val="1"/>
        </dgm:presLayoutVars>
      </dgm:prSet>
      <dgm:spPr/>
    </dgm:pt>
    <dgm:pt modelId="{4ECC5E7C-0B83-4C68-A027-80F5385AE0A9}" type="pres">
      <dgm:prSet presAssocID="{9A8ABF15-6B82-4513-A3EF-92856F58621B}" presName="sibTrans" presStyleCnt="0"/>
      <dgm:spPr/>
    </dgm:pt>
    <dgm:pt modelId="{732D067D-4E7B-4D00-9EA1-7CEE365F93D2}" type="pres">
      <dgm:prSet presAssocID="{7FF961DA-E309-499E-B24B-D4C630892B1C}" presName="node" presStyleLbl="node1" presStyleIdx="1" presStyleCnt="5" custScaleX="107681">
        <dgm:presLayoutVars>
          <dgm:bulletEnabled val="1"/>
        </dgm:presLayoutVars>
      </dgm:prSet>
      <dgm:spPr/>
    </dgm:pt>
    <dgm:pt modelId="{2D808300-5DF8-4151-AFB7-A0502C313706}" type="pres">
      <dgm:prSet presAssocID="{D14404FC-8D92-4965-B39F-F5E35E782592}" presName="sibTrans" presStyleCnt="0"/>
      <dgm:spPr/>
    </dgm:pt>
    <dgm:pt modelId="{CBB3DBC1-D2CD-47DF-9EBE-762492F148B6}" type="pres">
      <dgm:prSet presAssocID="{CB91091B-568C-46A5-BD45-C2825E5FD252}" presName="node" presStyleLbl="node1" presStyleIdx="2" presStyleCnt="5">
        <dgm:presLayoutVars>
          <dgm:bulletEnabled val="1"/>
        </dgm:presLayoutVars>
      </dgm:prSet>
      <dgm:spPr/>
    </dgm:pt>
    <dgm:pt modelId="{AC2C5E29-A201-4C17-9142-32345A727BD8}" type="pres">
      <dgm:prSet presAssocID="{B51343C2-BCD3-481F-8676-D0F3EC66D234}" presName="sibTrans" presStyleCnt="0"/>
      <dgm:spPr/>
    </dgm:pt>
    <dgm:pt modelId="{E372B7E9-736C-4EE3-8258-C0774127F22E}" type="pres">
      <dgm:prSet presAssocID="{508A1540-739B-42B5-9325-5B4EC9939DBB}" presName="node" presStyleLbl="node1" presStyleIdx="3" presStyleCnt="5">
        <dgm:presLayoutVars>
          <dgm:bulletEnabled val="1"/>
        </dgm:presLayoutVars>
      </dgm:prSet>
      <dgm:spPr/>
    </dgm:pt>
    <dgm:pt modelId="{7A87A1E3-D222-47E0-9016-A2D926E4F5D5}" type="pres">
      <dgm:prSet presAssocID="{680167E9-EC87-4772-95A7-0303EF6AFB64}" presName="sibTrans" presStyleCnt="0"/>
      <dgm:spPr/>
    </dgm:pt>
    <dgm:pt modelId="{BF6BFE9B-1DE8-4B97-BCBC-AA26BB3E2583}" type="pres">
      <dgm:prSet presAssocID="{6BEED6E1-CA00-4928-A70F-D23CFFFB3642}" presName="node" presStyleLbl="node1" presStyleIdx="4" presStyleCnt="5" custScaleX="120194">
        <dgm:presLayoutVars>
          <dgm:bulletEnabled val="1"/>
        </dgm:presLayoutVars>
      </dgm:prSet>
      <dgm:spPr/>
    </dgm:pt>
  </dgm:ptLst>
  <dgm:cxnLst>
    <dgm:cxn modelId="{F54AF91F-5AF5-4B3E-A1FB-7080F76604D2}" type="presOf" srcId="{7FF961DA-E309-499E-B24B-D4C630892B1C}" destId="{732D067D-4E7B-4D00-9EA1-7CEE365F93D2}" srcOrd="0" destOrd="0" presId="urn:microsoft.com/office/officeart/2005/8/layout/hList6"/>
    <dgm:cxn modelId="{8265713C-4922-4EEC-904E-D6A057E05D85}" type="presOf" srcId="{1CDE81D7-3159-4807-9312-35F0DBF674E7}" destId="{5C021FCD-D34F-4DBA-8B62-7A48FFC794B9}" srcOrd="0" destOrd="0" presId="urn:microsoft.com/office/officeart/2005/8/layout/hList6"/>
    <dgm:cxn modelId="{1AADFB45-4528-426B-9B65-C762D4272822}" srcId="{186C6058-C5EA-4056-A661-5E05884AA185}" destId="{508A1540-739B-42B5-9325-5B4EC9939DBB}" srcOrd="3" destOrd="0" parTransId="{DBCF5DD1-42B9-4565-95A8-DB3BC6AB2809}" sibTransId="{680167E9-EC87-4772-95A7-0303EF6AFB64}"/>
    <dgm:cxn modelId="{831C4447-6165-4B82-870A-A0B849EEAAAA}" type="presOf" srcId="{6BEED6E1-CA00-4928-A70F-D23CFFFB3642}" destId="{BF6BFE9B-1DE8-4B97-BCBC-AA26BB3E2583}" srcOrd="0" destOrd="0" presId="urn:microsoft.com/office/officeart/2005/8/layout/hList6"/>
    <dgm:cxn modelId="{0C778B76-377A-40E2-9B68-0967C5526648}" srcId="{186C6058-C5EA-4056-A661-5E05884AA185}" destId="{6BEED6E1-CA00-4928-A70F-D23CFFFB3642}" srcOrd="4" destOrd="0" parTransId="{F9ECE882-B7B5-4813-A389-2015057AE184}" sibTransId="{A30FED50-DEAA-4EB0-A898-C4F03AED423E}"/>
    <dgm:cxn modelId="{238D1089-FD18-48B7-A26C-BCAFF5856734}" type="presOf" srcId="{508A1540-739B-42B5-9325-5B4EC9939DBB}" destId="{E372B7E9-736C-4EE3-8258-C0774127F22E}" srcOrd="0" destOrd="0" presId="urn:microsoft.com/office/officeart/2005/8/layout/hList6"/>
    <dgm:cxn modelId="{A784388A-9EBC-4B7A-98B5-8AFD576C7376}" type="presOf" srcId="{CB91091B-568C-46A5-BD45-C2825E5FD252}" destId="{CBB3DBC1-D2CD-47DF-9EBE-762492F148B6}" srcOrd="0" destOrd="0" presId="urn:microsoft.com/office/officeart/2005/8/layout/hList6"/>
    <dgm:cxn modelId="{A94134A8-248C-4F8F-A2F9-730F2B8A89A5}" srcId="{186C6058-C5EA-4056-A661-5E05884AA185}" destId="{CB91091B-568C-46A5-BD45-C2825E5FD252}" srcOrd="2" destOrd="0" parTransId="{A9DFD2B3-9240-4DD9-9913-73D1A80498AF}" sibTransId="{B51343C2-BCD3-481F-8676-D0F3EC66D234}"/>
    <dgm:cxn modelId="{0DA395BD-DF49-4937-A242-31F6C2AAC917}" srcId="{186C6058-C5EA-4056-A661-5E05884AA185}" destId="{1CDE81D7-3159-4807-9312-35F0DBF674E7}" srcOrd="0" destOrd="0" parTransId="{E39B940F-2373-4F25-AC4D-3627AEFFA30A}" sibTransId="{9A8ABF15-6B82-4513-A3EF-92856F58621B}"/>
    <dgm:cxn modelId="{8A2164C1-FDA8-423A-8BA6-563459A84A28}" type="presOf" srcId="{186C6058-C5EA-4056-A661-5E05884AA185}" destId="{B06AF600-680A-4A5F-A687-7D4C71D49E3E}" srcOrd="0" destOrd="0" presId="urn:microsoft.com/office/officeart/2005/8/layout/hList6"/>
    <dgm:cxn modelId="{4C681AE8-5389-4E11-AD52-A2E319FF85C4}" srcId="{186C6058-C5EA-4056-A661-5E05884AA185}" destId="{7FF961DA-E309-499E-B24B-D4C630892B1C}" srcOrd="1" destOrd="0" parTransId="{6C611933-976D-49B4-90CD-142FE34C8F25}" sibTransId="{D14404FC-8D92-4965-B39F-F5E35E782592}"/>
    <dgm:cxn modelId="{69CD2059-6882-4AAB-A9E0-7FDD4EC854FB}" type="presParOf" srcId="{B06AF600-680A-4A5F-A687-7D4C71D49E3E}" destId="{5C021FCD-D34F-4DBA-8B62-7A48FFC794B9}" srcOrd="0" destOrd="0" presId="urn:microsoft.com/office/officeart/2005/8/layout/hList6"/>
    <dgm:cxn modelId="{D985DEA8-471A-40A8-898E-CC5C5766403F}" type="presParOf" srcId="{B06AF600-680A-4A5F-A687-7D4C71D49E3E}" destId="{4ECC5E7C-0B83-4C68-A027-80F5385AE0A9}" srcOrd="1" destOrd="0" presId="urn:microsoft.com/office/officeart/2005/8/layout/hList6"/>
    <dgm:cxn modelId="{0C01734D-A299-4F47-AC8C-8E2AF9A87668}" type="presParOf" srcId="{B06AF600-680A-4A5F-A687-7D4C71D49E3E}" destId="{732D067D-4E7B-4D00-9EA1-7CEE365F93D2}" srcOrd="2" destOrd="0" presId="urn:microsoft.com/office/officeart/2005/8/layout/hList6"/>
    <dgm:cxn modelId="{1A536B98-F1AB-4B36-84E1-55CAB625DBE4}" type="presParOf" srcId="{B06AF600-680A-4A5F-A687-7D4C71D49E3E}" destId="{2D808300-5DF8-4151-AFB7-A0502C313706}" srcOrd="3" destOrd="0" presId="urn:microsoft.com/office/officeart/2005/8/layout/hList6"/>
    <dgm:cxn modelId="{BD00CC3B-24E5-4D9B-AEA6-328977DB0323}" type="presParOf" srcId="{B06AF600-680A-4A5F-A687-7D4C71D49E3E}" destId="{CBB3DBC1-D2CD-47DF-9EBE-762492F148B6}" srcOrd="4" destOrd="0" presId="urn:microsoft.com/office/officeart/2005/8/layout/hList6"/>
    <dgm:cxn modelId="{39D25A0E-2F3F-4D81-9A0E-E1BFE632242A}" type="presParOf" srcId="{B06AF600-680A-4A5F-A687-7D4C71D49E3E}" destId="{AC2C5E29-A201-4C17-9142-32345A727BD8}" srcOrd="5" destOrd="0" presId="urn:microsoft.com/office/officeart/2005/8/layout/hList6"/>
    <dgm:cxn modelId="{AC442DC6-6236-48EE-8232-61AC65E87A5B}" type="presParOf" srcId="{B06AF600-680A-4A5F-A687-7D4C71D49E3E}" destId="{E372B7E9-736C-4EE3-8258-C0774127F22E}" srcOrd="6" destOrd="0" presId="urn:microsoft.com/office/officeart/2005/8/layout/hList6"/>
    <dgm:cxn modelId="{ECFB9F30-FEF7-4EFF-8FFE-22C5A0C21DC0}" type="presParOf" srcId="{B06AF600-680A-4A5F-A687-7D4C71D49E3E}" destId="{7A87A1E3-D222-47E0-9016-A2D926E4F5D5}" srcOrd="7" destOrd="0" presId="urn:microsoft.com/office/officeart/2005/8/layout/hList6"/>
    <dgm:cxn modelId="{3BE42EBD-17B2-47F8-B240-29E975BEDB3B}" type="presParOf" srcId="{B06AF600-680A-4A5F-A687-7D4C71D49E3E}" destId="{BF6BFE9B-1DE8-4B97-BCBC-AA26BB3E2583}" srcOrd="8" destOrd="0" presId="urn:microsoft.com/office/officeart/2005/8/layout/hList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B1DE856-7C67-46C9-B72C-FB1838328CED}"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9788B6EF-59F8-4D8F-9B66-7792963AC654}">
      <dgm:prSet/>
      <dgm:spPr/>
      <dgm:t>
        <a:bodyPr/>
        <a:lstStyle/>
        <a:p>
          <a:pPr>
            <a:lnSpc>
              <a:spcPct val="100000"/>
            </a:lnSpc>
            <a:defRPr cap="all"/>
          </a:pPr>
          <a:r>
            <a:rPr lang="en-US" b="1" baseline="0" dirty="0"/>
            <a:t>ESSENTIAL TARGETED LEARNING MATERIALS SPRING 2026</a:t>
          </a:r>
          <a:endParaRPr lang="en-US" b="1" dirty="0"/>
        </a:p>
      </dgm:t>
    </dgm:pt>
    <dgm:pt modelId="{5F41623A-9EDA-4DF7-99F1-D011FBE3149B}" type="parTrans" cxnId="{7126270E-536F-426A-B600-C17311D382F6}">
      <dgm:prSet/>
      <dgm:spPr/>
      <dgm:t>
        <a:bodyPr/>
        <a:lstStyle/>
        <a:p>
          <a:endParaRPr lang="en-US"/>
        </a:p>
      </dgm:t>
    </dgm:pt>
    <dgm:pt modelId="{34BEBB08-3561-4CD7-98AE-0C2551E6A5F5}" type="sibTrans" cxnId="{7126270E-536F-426A-B600-C17311D382F6}">
      <dgm:prSet/>
      <dgm:spPr/>
      <dgm:t>
        <a:bodyPr/>
        <a:lstStyle/>
        <a:p>
          <a:endParaRPr lang="en-US"/>
        </a:p>
      </dgm:t>
    </dgm:pt>
    <dgm:pt modelId="{53DF4EF2-4C89-4152-A1E2-AE50A79A9E69}">
      <dgm:prSet/>
      <dgm:spPr/>
      <dgm:t>
        <a:bodyPr/>
        <a:lstStyle/>
        <a:p>
          <a:pPr>
            <a:lnSpc>
              <a:spcPct val="100000"/>
            </a:lnSpc>
            <a:defRPr cap="all"/>
          </a:pPr>
          <a:r>
            <a:rPr lang="en-GB" b="1" dirty="0"/>
            <a:t>Zoom links for all six weeks SPRING 2026</a:t>
          </a:r>
          <a:endParaRPr lang="en-US" b="1" dirty="0"/>
        </a:p>
      </dgm:t>
    </dgm:pt>
    <dgm:pt modelId="{0B1CEDA1-46FC-4B75-A824-C04DD60EBCD2}" type="parTrans" cxnId="{F2EEF83A-22C7-40A7-9539-700F9A429773}">
      <dgm:prSet/>
      <dgm:spPr/>
      <dgm:t>
        <a:bodyPr/>
        <a:lstStyle/>
        <a:p>
          <a:endParaRPr lang="en-US"/>
        </a:p>
      </dgm:t>
    </dgm:pt>
    <dgm:pt modelId="{A5082074-BFFF-4516-9086-08CC7B213F79}" type="sibTrans" cxnId="{F2EEF83A-22C7-40A7-9539-700F9A429773}">
      <dgm:prSet/>
      <dgm:spPr/>
      <dgm:t>
        <a:bodyPr/>
        <a:lstStyle/>
        <a:p>
          <a:endParaRPr lang="en-US"/>
        </a:p>
      </dgm:t>
    </dgm:pt>
    <dgm:pt modelId="{069958D0-98AD-4B08-979D-35ACDB272AF8}" type="pres">
      <dgm:prSet presAssocID="{2B1DE856-7C67-46C9-B72C-FB1838328CED}" presName="root" presStyleCnt="0">
        <dgm:presLayoutVars>
          <dgm:dir/>
          <dgm:resizeHandles val="exact"/>
        </dgm:presLayoutVars>
      </dgm:prSet>
      <dgm:spPr/>
    </dgm:pt>
    <dgm:pt modelId="{20217BA7-0B07-4F15-B26E-05FE75EDF31B}" type="pres">
      <dgm:prSet presAssocID="{9788B6EF-59F8-4D8F-9B66-7792963AC654}" presName="compNode" presStyleCnt="0"/>
      <dgm:spPr/>
    </dgm:pt>
    <dgm:pt modelId="{A724E284-6309-4F3F-B408-FAE085371A20}" type="pres">
      <dgm:prSet presAssocID="{9788B6EF-59F8-4D8F-9B66-7792963AC654}" presName="iconBgRect" presStyleLbl="bgShp" presStyleIdx="0" presStyleCnt="2"/>
      <dgm:spPr>
        <a:prstGeom prst="round2DiagRect">
          <a:avLst>
            <a:gd name="adj1" fmla="val 29727"/>
            <a:gd name="adj2" fmla="val 0"/>
          </a:avLst>
        </a:prstGeom>
      </dgm:spPr>
    </dgm:pt>
    <dgm:pt modelId="{ABF9D4EE-9BDA-4E5B-962E-E73CA409883A}" type="pres">
      <dgm:prSet presAssocID="{9788B6EF-59F8-4D8F-9B66-7792963AC654}"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52101D45-396D-49EE-8962-DDA605FDD832}" type="pres">
      <dgm:prSet presAssocID="{9788B6EF-59F8-4D8F-9B66-7792963AC654}" presName="spaceRect" presStyleCnt="0"/>
      <dgm:spPr/>
    </dgm:pt>
    <dgm:pt modelId="{2ABB8633-3F66-4ACD-BBA0-D7435C03FE80}" type="pres">
      <dgm:prSet presAssocID="{9788B6EF-59F8-4D8F-9B66-7792963AC654}" presName="textRect" presStyleLbl="revTx" presStyleIdx="0" presStyleCnt="2">
        <dgm:presLayoutVars>
          <dgm:chMax val="1"/>
          <dgm:chPref val="1"/>
        </dgm:presLayoutVars>
      </dgm:prSet>
      <dgm:spPr/>
    </dgm:pt>
    <dgm:pt modelId="{CFB11F3E-2F7E-49CF-B731-561C1DC15C4A}" type="pres">
      <dgm:prSet presAssocID="{34BEBB08-3561-4CD7-98AE-0C2551E6A5F5}" presName="sibTrans" presStyleCnt="0"/>
      <dgm:spPr/>
    </dgm:pt>
    <dgm:pt modelId="{CEFC5282-3479-488A-B9E8-68F5A0001F51}" type="pres">
      <dgm:prSet presAssocID="{53DF4EF2-4C89-4152-A1E2-AE50A79A9E69}" presName="compNode" presStyleCnt="0"/>
      <dgm:spPr/>
    </dgm:pt>
    <dgm:pt modelId="{C5A409B8-B273-4883-BC86-1883E821704B}" type="pres">
      <dgm:prSet presAssocID="{53DF4EF2-4C89-4152-A1E2-AE50A79A9E69}" presName="iconBgRect" presStyleLbl="bgShp" presStyleIdx="1" presStyleCnt="2"/>
      <dgm:spPr>
        <a:prstGeom prst="round2DiagRect">
          <a:avLst>
            <a:gd name="adj1" fmla="val 29727"/>
            <a:gd name="adj2" fmla="val 0"/>
          </a:avLst>
        </a:prstGeom>
      </dgm:spPr>
    </dgm:pt>
    <dgm:pt modelId="{32CC085A-CEAF-4539-AC31-DD7D964AB41E}" type="pres">
      <dgm:prSet presAssocID="{53DF4EF2-4C89-4152-A1E2-AE50A79A9E6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nk"/>
        </a:ext>
      </dgm:extLst>
    </dgm:pt>
    <dgm:pt modelId="{238066E4-04DA-4207-A863-C7CFC8C49767}" type="pres">
      <dgm:prSet presAssocID="{53DF4EF2-4C89-4152-A1E2-AE50A79A9E69}" presName="spaceRect" presStyleCnt="0"/>
      <dgm:spPr/>
    </dgm:pt>
    <dgm:pt modelId="{63A16425-FEEC-49B5-A7D4-0540E72202B6}" type="pres">
      <dgm:prSet presAssocID="{53DF4EF2-4C89-4152-A1E2-AE50A79A9E69}" presName="textRect" presStyleLbl="revTx" presStyleIdx="1" presStyleCnt="2">
        <dgm:presLayoutVars>
          <dgm:chMax val="1"/>
          <dgm:chPref val="1"/>
        </dgm:presLayoutVars>
      </dgm:prSet>
      <dgm:spPr/>
    </dgm:pt>
  </dgm:ptLst>
  <dgm:cxnLst>
    <dgm:cxn modelId="{7126270E-536F-426A-B600-C17311D382F6}" srcId="{2B1DE856-7C67-46C9-B72C-FB1838328CED}" destId="{9788B6EF-59F8-4D8F-9B66-7792963AC654}" srcOrd="0" destOrd="0" parTransId="{5F41623A-9EDA-4DF7-99F1-D011FBE3149B}" sibTransId="{34BEBB08-3561-4CD7-98AE-0C2551E6A5F5}"/>
    <dgm:cxn modelId="{FA11B30F-7128-4FE1-8820-9CD31D2A1E62}" type="presOf" srcId="{2B1DE856-7C67-46C9-B72C-FB1838328CED}" destId="{069958D0-98AD-4B08-979D-35ACDB272AF8}" srcOrd="0" destOrd="0" presId="urn:microsoft.com/office/officeart/2018/5/layout/IconLeafLabelList"/>
    <dgm:cxn modelId="{F2EEF83A-22C7-40A7-9539-700F9A429773}" srcId="{2B1DE856-7C67-46C9-B72C-FB1838328CED}" destId="{53DF4EF2-4C89-4152-A1E2-AE50A79A9E69}" srcOrd="1" destOrd="0" parTransId="{0B1CEDA1-46FC-4B75-A824-C04DD60EBCD2}" sibTransId="{A5082074-BFFF-4516-9086-08CC7B213F79}"/>
    <dgm:cxn modelId="{71C0F5EA-88BA-46D1-B3E2-7771AC6ED230}" type="presOf" srcId="{53DF4EF2-4C89-4152-A1E2-AE50A79A9E69}" destId="{63A16425-FEEC-49B5-A7D4-0540E72202B6}" srcOrd="0" destOrd="0" presId="urn:microsoft.com/office/officeart/2018/5/layout/IconLeafLabelList"/>
    <dgm:cxn modelId="{67AFA6FC-0885-4543-9B3B-7D94303B8796}" type="presOf" srcId="{9788B6EF-59F8-4D8F-9B66-7792963AC654}" destId="{2ABB8633-3F66-4ACD-BBA0-D7435C03FE80}" srcOrd="0" destOrd="0" presId="urn:microsoft.com/office/officeart/2018/5/layout/IconLeafLabelList"/>
    <dgm:cxn modelId="{93AAECE1-8E12-4C7C-9C5F-EED9B0A89C83}" type="presParOf" srcId="{069958D0-98AD-4B08-979D-35ACDB272AF8}" destId="{20217BA7-0B07-4F15-B26E-05FE75EDF31B}" srcOrd="0" destOrd="0" presId="urn:microsoft.com/office/officeart/2018/5/layout/IconLeafLabelList"/>
    <dgm:cxn modelId="{C8625D93-C33A-405D-9D96-4BBBBE60C075}" type="presParOf" srcId="{20217BA7-0B07-4F15-B26E-05FE75EDF31B}" destId="{A724E284-6309-4F3F-B408-FAE085371A20}" srcOrd="0" destOrd="0" presId="urn:microsoft.com/office/officeart/2018/5/layout/IconLeafLabelList"/>
    <dgm:cxn modelId="{4A609F0B-8907-4937-A08B-B89B17842023}" type="presParOf" srcId="{20217BA7-0B07-4F15-B26E-05FE75EDF31B}" destId="{ABF9D4EE-9BDA-4E5B-962E-E73CA409883A}" srcOrd="1" destOrd="0" presId="urn:microsoft.com/office/officeart/2018/5/layout/IconLeafLabelList"/>
    <dgm:cxn modelId="{0F3B1214-BB62-4931-9F5A-003C569F214F}" type="presParOf" srcId="{20217BA7-0B07-4F15-B26E-05FE75EDF31B}" destId="{52101D45-396D-49EE-8962-DDA605FDD832}" srcOrd="2" destOrd="0" presId="urn:microsoft.com/office/officeart/2018/5/layout/IconLeafLabelList"/>
    <dgm:cxn modelId="{B0540170-127E-4EFB-9BC4-B46FBF16A7A9}" type="presParOf" srcId="{20217BA7-0B07-4F15-B26E-05FE75EDF31B}" destId="{2ABB8633-3F66-4ACD-BBA0-D7435C03FE80}" srcOrd="3" destOrd="0" presId="urn:microsoft.com/office/officeart/2018/5/layout/IconLeafLabelList"/>
    <dgm:cxn modelId="{F3D6A33E-F228-432B-A968-1B380BDF38CA}" type="presParOf" srcId="{069958D0-98AD-4B08-979D-35ACDB272AF8}" destId="{CFB11F3E-2F7E-49CF-B731-561C1DC15C4A}" srcOrd="1" destOrd="0" presId="urn:microsoft.com/office/officeart/2018/5/layout/IconLeafLabelList"/>
    <dgm:cxn modelId="{7E75E4B5-F582-4155-B768-D646177216A9}" type="presParOf" srcId="{069958D0-98AD-4B08-979D-35ACDB272AF8}" destId="{CEFC5282-3479-488A-B9E8-68F5A0001F51}" srcOrd="2" destOrd="0" presId="urn:microsoft.com/office/officeart/2018/5/layout/IconLeafLabelList"/>
    <dgm:cxn modelId="{B9F4E645-DCEA-4352-BD88-41AB4386E918}" type="presParOf" srcId="{CEFC5282-3479-488A-B9E8-68F5A0001F51}" destId="{C5A409B8-B273-4883-BC86-1883E821704B}" srcOrd="0" destOrd="0" presId="urn:microsoft.com/office/officeart/2018/5/layout/IconLeafLabelList"/>
    <dgm:cxn modelId="{1C78CADD-DDEF-4E47-B504-6916A419BDA3}" type="presParOf" srcId="{CEFC5282-3479-488A-B9E8-68F5A0001F51}" destId="{32CC085A-CEAF-4539-AC31-DD7D964AB41E}" srcOrd="1" destOrd="0" presId="urn:microsoft.com/office/officeart/2018/5/layout/IconLeafLabelList"/>
    <dgm:cxn modelId="{9FD41C05-2FEC-4054-8EC1-F4B028F3413D}" type="presParOf" srcId="{CEFC5282-3479-488A-B9E8-68F5A0001F51}" destId="{238066E4-04DA-4207-A863-C7CFC8C49767}" srcOrd="2" destOrd="0" presId="urn:microsoft.com/office/officeart/2018/5/layout/IconLeafLabelList"/>
    <dgm:cxn modelId="{6417BC67-FA91-490C-9CDF-26FE96D4A85A}" type="presParOf" srcId="{CEFC5282-3479-488A-B9E8-68F5A0001F51}" destId="{63A16425-FEEC-49B5-A7D4-0540E72202B6}" srcOrd="3" destOrd="0" presId="urn:microsoft.com/office/officeart/2018/5/layout/IconLeafLabel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8AAE68-BB0E-4E7E-9492-5A1E3F34E367}">
      <dsp:nvSpPr>
        <dsp:cNvPr id="0" name=""/>
        <dsp:cNvSpPr/>
      </dsp:nvSpPr>
      <dsp:spPr>
        <a:xfrm>
          <a:off x="3302295" y="314300"/>
          <a:ext cx="6486859" cy="6583508"/>
        </a:xfrm>
        <a:prstGeom prst="pie">
          <a:avLst>
            <a:gd name="adj1" fmla="val 16200000"/>
            <a:gd name="adj2" fmla="val 19800000"/>
          </a:avLst>
        </a:prstGeom>
        <a:solidFill>
          <a:schemeClr val="accent1"/>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Tahoma" panose="020B0604030504040204" pitchFamily="34" charset="0"/>
              <a:ea typeface="Tahoma" panose="020B0604030504040204" pitchFamily="34" charset="0"/>
              <a:cs typeface="Tahoma" panose="020B0604030504040204" pitchFamily="34" charset="0"/>
            </a:rPr>
            <a:t>PhD/</a:t>
          </a:r>
        </a:p>
        <a:p>
          <a:pPr marL="0" lvl="0" indent="0" algn="ctr" defTabSz="800100">
            <a:lnSpc>
              <a:spcPct val="90000"/>
            </a:lnSpc>
            <a:spcBef>
              <a:spcPct val="0"/>
            </a:spcBef>
            <a:spcAft>
              <a:spcPct val="35000"/>
            </a:spcAft>
            <a:buNone/>
          </a:pPr>
          <a:r>
            <a:rPr lang="en-GB" sz="1800" b="1" kern="1200" dirty="0">
              <a:latin typeface="Tahoma" panose="020B0604030504040204" pitchFamily="34" charset="0"/>
              <a:ea typeface="Tahoma" panose="020B0604030504040204" pitchFamily="34" charset="0"/>
              <a:cs typeface="Tahoma" panose="020B0604030504040204" pitchFamily="34" charset="0"/>
            </a:rPr>
            <a:t>professor academic detective</a:t>
          </a:r>
        </a:p>
      </dsp:txBody>
      <dsp:txXfrm>
        <a:off x="6700174" y="1155265"/>
        <a:ext cx="1698939" cy="1332376"/>
      </dsp:txXfrm>
    </dsp:sp>
    <dsp:sp modelId="{D4DE6D09-196A-4C84-859F-FF0DE88CA933}">
      <dsp:nvSpPr>
        <dsp:cNvPr id="0" name=""/>
        <dsp:cNvSpPr/>
      </dsp:nvSpPr>
      <dsp:spPr>
        <a:xfrm>
          <a:off x="3201339" y="355482"/>
          <a:ext cx="6837330" cy="6758151"/>
        </a:xfrm>
        <a:prstGeom prst="pie">
          <a:avLst>
            <a:gd name="adj1" fmla="val 19800000"/>
            <a:gd name="adj2" fmla="val 18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Tahoma" panose="020B0604030504040204" pitchFamily="34" charset="0"/>
              <a:ea typeface="Tahoma" panose="020B0604030504040204" pitchFamily="34" charset="0"/>
              <a:cs typeface="Tahoma" panose="020B0604030504040204" pitchFamily="34" charset="0"/>
            </a:rPr>
            <a:t>Not for </a:t>
          </a:r>
        </a:p>
        <a:p>
          <a:pPr marL="0" lvl="0" indent="0" algn="ctr" defTabSz="800100">
            <a:lnSpc>
              <a:spcPct val="90000"/>
            </a:lnSpc>
            <a:spcBef>
              <a:spcPct val="0"/>
            </a:spcBef>
            <a:spcAft>
              <a:spcPct val="35000"/>
            </a:spcAft>
            <a:buNone/>
          </a:pPr>
          <a:r>
            <a:rPr lang="en-GB" sz="1800" b="1" kern="1200" dirty="0">
              <a:latin typeface="Tahoma" panose="020B0604030504040204" pitchFamily="34" charset="0"/>
              <a:ea typeface="Tahoma" panose="020B0604030504040204" pitchFamily="34" charset="0"/>
              <a:cs typeface="Tahoma" panose="020B0604030504040204" pitchFamily="34" charset="0"/>
            </a:rPr>
            <a:t>profit champions </a:t>
          </a:r>
        </a:p>
      </dsp:txBody>
      <dsp:txXfrm>
        <a:off x="7840956" y="3090924"/>
        <a:ext cx="1872126" cy="1327493"/>
      </dsp:txXfrm>
    </dsp:sp>
    <dsp:sp modelId="{41F1B2DB-3455-4B29-9DA0-3A2D8F6279CC}">
      <dsp:nvSpPr>
        <dsp:cNvPr id="0" name=""/>
        <dsp:cNvSpPr/>
      </dsp:nvSpPr>
      <dsp:spPr>
        <a:xfrm>
          <a:off x="3425993" y="743328"/>
          <a:ext cx="6239464" cy="6239464"/>
        </a:xfrm>
        <a:prstGeom prst="pie">
          <a:avLst>
            <a:gd name="adj1" fmla="val 1800000"/>
            <a:gd name="adj2" fmla="val 54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Tahoma" panose="020B0604030504040204" pitchFamily="34" charset="0"/>
              <a:ea typeface="Tahoma" panose="020B0604030504040204" pitchFamily="34" charset="0"/>
              <a:cs typeface="Tahoma" panose="020B0604030504040204" pitchFamily="34" charset="0"/>
            </a:rPr>
            <a:t>Family history warrior</a:t>
          </a:r>
          <a:endParaRPr lang="en-GB" b="1" kern="1200" dirty="0">
            <a:latin typeface="Tahoma" panose="020B0604030504040204" pitchFamily="34" charset="0"/>
            <a:ea typeface="Tahoma" panose="020B0604030504040204" pitchFamily="34" charset="0"/>
            <a:cs typeface="Tahoma" panose="020B0604030504040204" pitchFamily="34" charset="0"/>
          </a:endParaRPr>
        </a:p>
      </dsp:txBody>
      <dsp:txXfrm>
        <a:off x="6694284" y="4960167"/>
        <a:ext cx="1634145" cy="1262748"/>
      </dsp:txXfrm>
    </dsp:sp>
    <dsp:sp modelId="{D9263D50-95D5-453A-A952-0DA99EC4E3D4}">
      <dsp:nvSpPr>
        <dsp:cNvPr id="0" name=""/>
        <dsp:cNvSpPr/>
      </dsp:nvSpPr>
      <dsp:spPr>
        <a:xfrm>
          <a:off x="3277434" y="743328"/>
          <a:ext cx="6239464" cy="6239464"/>
        </a:xfrm>
        <a:prstGeom prst="pie">
          <a:avLst>
            <a:gd name="adj1" fmla="val 5400000"/>
            <a:gd name="adj2" fmla="val 90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Tahoma" panose="020B0604030504040204" pitchFamily="34" charset="0"/>
              <a:ea typeface="Tahoma" panose="020B0604030504040204" pitchFamily="34" charset="0"/>
              <a:cs typeface="Tahoma" panose="020B0604030504040204" pitchFamily="34" charset="0"/>
            </a:rPr>
            <a:t>Natural &amp; built environment explorer</a:t>
          </a:r>
        </a:p>
      </dsp:txBody>
      <dsp:txXfrm>
        <a:off x="4614462" y="4960167"/>
        <a:ext cx="1634145" cy="1262748"/>
      </dsp:txXfrm>
    </dsp:sp>
    <dsp:sp modelId="{AEF40236-01CF-41D6-A04C-D6688FD8E969}">
      <dsp:nvSpPr>
        <dsp:cNvPr id="0" name=""/>
        <dsp:cNvSpPr/>
      </dsp:nvSpPr>
      <dsp:spPr>
        <a:xfrm>
          <a:off x="3203155" y="614825"/>
          <a:ext cx="6239464" cy="6239464"/>
        </a:xfrm>
        <a:prstGeom prst="pie">
          <a:avLst>
            <a:gd name="adj1" fmla="val 9000000"/>
            <a:gd name="adj2" fmla="val 126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Tahoma" panose="020B0604030504040204" pitchFamily="34" charset="0"/>
              <a:ea typeface="Tahoma" panose="020B0604030504040204" pitchFamily="34" charset="0"/>
              <a:cs typeface="Tahoma" panose="020B0604030504040204" pitchFamily="34" charset="0"/>
            </a:rPr>
            <a:t>Museum, library &amp; archivist adventurer</a:t>
          </a:r>
        </a:p>
      </dsp:txBody>
      <dsp:txXfrm>
        <a:off x="3500272" y="3140323"/>
        <a:ext cx="1708424" cy="1225609"/>
      </dsp:txXfrm>
    </dsp:sp>
    <dsp:sp modelId="{D238705D-3DF7-4144-BE0D-46EF3A4F0D7D}">
      <dsp:nvSpPr>
        <dsp:cNvPr id="0" name=""/>
        <dsp:cNvSpPr/>
      </dsp:nvSpPr>
      <dsp:spPr>
        <a:xfrm>
          <a:off x="3277434" y="486322"/>
          <a:ext cx="6239464" cy="6239464"/>
        </a:xfrm>
        <a:prstGeom prst="pie">
          <a:avLst>
            <a:gd name="adj1" fmla="val 12600000"/>
            <a:gd name="adj2" fmla="val 1620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b="1" kern="1200" dirty="0">
              <a:latin typeface="Tahoma" panose="020B0604030504040204" pitchFamily="34" charset="0"/>
              <a:ea typeface="Tahoma" panose="020B0604030504040204" pitchFamily="34" charset="0"/>
              <a:cs typeface="Tahoma" panose="020B0604030504040204" pitchFamily="34" charset="0"/>
            </a:rPr>
            <a:t>Community heritage advocate</a:t>
          </a:r>
        </a:p>
      </dsp:txBody>
      <dsp:txXfrm>
        <a:off x="4614462" y="1283339"/>
        <a:ext cx="1634145" cy="1262748"/>
      </dsp:txXfrm>
    </dsp:sp>
    <dsp:sp modelId="{67F26BCD-D719-42DC-81B8-16007854786C}">
      <dsp:nvSpPr>
        <dsp:cNvPr id="0" name=""/>
        <dsp:cNvSpPr/>
      </dsp:nvSpPr>
      <dsp:spPr>
        <a:xfrm>
          <a:off x="3038799" y="99077"/>
          <a:ext cx="7011969" cy="7011969"/>
        </a:xfrm>
        <a:prstGeom prst="circularArrow">
          <a:avLst>
            <a:gd name="adj1" fmla="val 5085"/>
            <a:gd name="adj2" fmla="val 327528"/>
            <a:gd name="adj3" fmla="val 19472472"/>
            <a:gd name="adj4" fmla="val 16200251"/>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CDE8DF2-3EDC-4A71-8328-6798F9CA33AA}">
      <dsp:nvSpPr>
        <dsp:cNvPr id="0" name=""/>
        <dsp:cNvSpPr/>
      </dsp:nvSpPr>
      <dsp:spPr>
        <a:xfrm>
          <a:off x="3112067" y="227076"/>
          <a:ext cx="7011969" cy="7011969"/>
        </a:xfrm>
        <a:prstGeom prst="circularArrow">
          <a:avLst>
            <a:gd name="adj1" fmla="val 5085"/>
            <a:gd name="adj2" fmla="val 327528"/>
            <a:gd name="adj3" fmla="val 1472472"/>
            <a:gd name="adj4" fmla="val 19800000"/>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8F4700F-CD2A-439B-ADF8-3F72DD1B5D0A}">
      <dsp:nvSpPr>
        <dsp:cNvPr id="0" name=""/>
        <dsp:cNvSpPr/>
      </dsp:nvSpPr>
      <dsp:spPr>
        <a:xfrm>
          <a:off x="3039512" y="357076"/>
          <a:ext cx="7011969" cy="7011969"/>
        </a:xfrm>
        <a:prstGeom prst="circularArrow">
          <a:avLst>
            <a:gd name="adj1" fmla="val 5085"/>
            <a:gd name="adj2" fmla="val 327528"/>
            <a:gd name="adj3" fmla="val 5072221"/>
            <a:gd name="adj4" fmla="val 1800000"/>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69726334-C69B-4BF4-955C-A7E364120CE4}">
      <dsp:nvSpPr>
        <dsp:cNvPr id="0" name=""/>
        <dsp:cNvSpPr/>
      </dsp:nvSpPr>
      <dsp:spPr>
        <a:xfrm>
          <a:off x="2891409" y="357076"/>
          <a:ext cx="7011969" cy="7011969"/>
        </a:xfrm>
        <a:prstGeom prst="circularArrow">
          <a:avLst>
            <a:gd name="adj1" fmla="val 5085"/>
            <a:gd name="adj2" fmla="val 327528"/>
            <a:gd name="adj3" fmla="val 8672472"/>
            <a:gd name="adj4" fmla="val 5400251"/>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F91AE5D-76E3-406E-AA44-EF9352E9475C}">
      <dsp:nvSpPr>
        <dsp:cNvPr id="0" name=""/>
        <dsp:cNvSpPr/>
      </dsp:nvSpPr>
      <dsp:spPr>
        <a:xfrm>
          <a:off x="2817130" y="228573"/>
          <a:ext cx="7011969" cy="7011969"/>
        </a:xfrm>
        <a:prstGeom prst="circularArrow">
          <a:avLst>
            <a:gd name="adj1" fmla="val 5085"/>
            <a:gd name="adj2" fmla="val 327528"/>
            <a:gd name="adj3" fmla="val 12272472"/>
            <a:gd name="adj4" fmla="val 9000000"/>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167F75D-1DB9-4254-8256-4D84708BD6E8}">
      <dsp:nvSpPr>
        <dsp:cNvPr id="0" name=""/>
        <dsp:cNvSpPr/>
      </dsp:nvSpPr>
      <dsp:spPr>
        <a:xfrm>
          <a:off x="2891409" y="100069"/>
          <a:ext cx="7011969" cy="7011969"/>
        </a:xfrm>
        <a:prstGeom prst="circularArrow">
          <a:avLst>
            <a:gd name="adj1" fmla="val 5085"/>
            <a:gd name="adj2" fmla="val 327528"/>
            <a:gd name="adj3" fmla="val 15872221"/>
            <a:gd name="adj4" fmla="val 12600000"/>
            <a:gd name="adj5" fmla="val 5932"/>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2770DB-147B-4385-9867-EA054E641A63}">
      <dsp:nvSpPr>
        <dsp:cNvPr id="0" name=""/>
        <dsp:cNvSpPr/>
      </dsp:nvSpPr>
      <dsp:spPr>
        <a:xfrm>
          <a:off x="1784856" y="13509"/>
          <a:ext cx="4939571" cy="4939571"/>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955800">
            <a:lnSpc>
              <a:spcPct val="90000"/>
            </a:lnSpc>
            <a:spcBef>
              <a:spcPct val="0"/>
            </a:spcBef>
            <a:spcAft>
              <a:spcPct val="35000"/>
            </a:spcAft>
            <a:buNone/>
          </a:pPr>
          <a:r>
            <a:rPr lang="en-IE" sz="4400" kern="1200" dirty="0">
              <a:latin typeface="Calibri" panose="020F0502020204030204" pitchFamily="34" charset="0"/>
              <a:ea typeface="Calibri" panose="020F0502020204030204" pitchFamily="34" charset="0"/>
              <a:cs typeface="Calibri" panose="020F0502020204030204" pitchFamily="34" charset="0"/>
            </a:rPr>
            <a:t>Individual </a:t>
          </a:r>
        </a:p>
        <a:p>
          <a:pPr marL="0" lvl="0" indent="0" algn="ctr" defTabSz="1955800">
            <a:lnSpc>
              <a:spcPct val="90000"/>
            </a:lnSpc>
            <a:spcBef>
              <a:spcPct val="0"/>
            </a:spcBef>
            <a:spcAft>
              <a:spcPct val="35000"/>
            </a:spcAft>
            <a:buNone/>
          </a:pPr>
          <a:r>
            <a:rPr lang="en-IE" sz="4400" kern="1200" dirty="0">
              <a:latin typeface="Calibri" panose="020F0502020204030204" pitchFamily="34" charset="0"/>
              <a:ea typeface="Calibri" panose="020F0502020204030204" pitchFamily="34" charset="0"/>
              <a:cs typeface="Calibri" panose="020F0502020204030204" pitchFamily="34" charset="0"/>
            </a:rPr>
            <a:t>memory</a:t>
          </a:r>
        </a:p>
      </dsp:txBody>
      <dsp:txXfrm>
        <a:off x="2474616" y="595990"/>
        <a:ext cx="2848041" cy="3774608"/>
      </dsp:txXfrm>
    </dsp:sp>
    <dsp:sp modelId="{1A6CCC6E-AEA1-4BB7-84E5-57F8A375C54B}">
      <dsp:nvSpPr>
        <dsp:cNvPr id="0" name=""/>
        <dsp:cNvSpPr/>
      </dsp:nvSpPr>
      <dsp:spPr>
        <a:xfrm>
          <a:off x="5344908" y="13509"/>
          <a:ext cx="4939571" cy="4939571"/>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955800">
            <a:lnSpc>
              <a:spcPct val="90000"/>
            </a:lnSpc>
            <a:spcBef>
              <a:spcPct val="0"/>
            </a:spcBef>
            <a:spcAft>
              <a:spcPct val="35000"/>
            </a:spcAft>
            <a:buNone/>
          </a:pPr>
          <a:r>
            <a:rPr lang="en-IE" sz="4400" kern="1200" dirty="0">
              <a:latin typeface="Calibri" panose="020F0502020204030204" pitchFamily="34" charset="0"/>
              <a:ea typeface="Calibri" panose="020F0502020204030204" pitchFamily="34" charset="0"/>
              <a:cs typeface="Calibri" panose="020F0502020204030204" pitchFamily="34" charset="0"/>
            </a:rPr>
            <a:t>Collective memory</a:t>
          </a:r>
        </a:p>
      </dsp:txBody>
      <dsp:txXfrm>
        <a:off x="6746678" y="595990"/>
        <a:ext cx="2848041" cy="37746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0E217-143C-4078-8E65-085D389935CF}">
      <dsp:nvSpPr>
        <dsp:cNvPr id="0" name=""/>
        <dsp:cNvSpPr/>
      </dsp:nvSpPr>
      <dsp:spPr>
        <a:xfrm>
          <a:off x="0" y="1777954"/>
          <a:ext cx="5374640" cy="72138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en-GB" sz="1700" kern="1200" dirty="0"/>
            <a:t>Completion of training needs analysis</a:t>
          </a:r>
        </a:p>
      </dsp:txBody>
      <dsp:txXfrm>
        <a:off x="0" y="1777954"/>
        <a:ext cx="5374640" cy="721383"/>
      </dsp:txXfrm>
    </dsp:sp>
    <dsp:sp modelId="{77BBB22B-E75A-4B4C-99FB-0B35E88151BA}">
      <dsp:nvSpPr>
        <dsp:cNvPr id="0" name=""/>
        <dsp:cNvSpPr/>
      </dsp:nvSpPr>
      <dsp:spPr>
        <a:xfrm>
          <a:off x="0" y="2690236"/>
          <a:ext cx="5374640" cy="72138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en-GB" sz="1700" kern="1200" dirty="0"/>
            <a:t>1:1 Mentorship with AMB 30 mins  x 2</a:t>
          </a:r>
        </a:p>
      </dsp:txBody>
      <dsp:txXfrm>
        <a:off x="0" y="2690236"/>
        <a:ext cx="5374640" cy="721383"/>
      </dsp:txXfrm>
    </dsp:sp>
    <dsp:sp modelId="{C999A7BE-6DB9-4652-A9D0-00394A732CA2}">
      <dsp:nvSpPr>
        <dsp:cNvPr id="0" name=""/>
        <dsp:cNvSpPr/>
      </dsp:nvSpPr>
      <dsp:spPr>
        <a:xfrm>
          <a:off x="0" y="3533132"/>
          <a:ext cx="5374640" cy="72138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en-GB" sz="1700" kern="1200" dirty="0"/>
            <a:t>Motivation hub meetings x 2</a:t>
          </a:r>
        </a:p>
      </dsp:txBody>
      <dsp:txXfrm>
        <a:off x="0" y="3533132"/>
        <a:ext cx="5374640" cy="721383"/>
      </dsp:txXfrm>
    </dsp:sp>
    <dsp:sp modelId="{E31712AC-3F79-49CA-A05F-9B163433E4D2}">
      <dsp:nvSpPr>
        <dsp:cNvPr id="0" name=""/>
        <dsp:cNvSpPr/>
      </dsp:nvSpPr>
      <dsp:spPr>
        <a:xfrm>
          <a:off x="0" y="4338314"/>
          <a:ext cx="5374640" cy="72138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en-GB" sz="1700" kern="1200" dirty="0"/>
            <a:t>End point assessment (1,000 words)</a:t>
          </a:r>
        </a:p>
        <a:p>
          <a:pPr marL="0" lvl="0" indent="0" algn="ctr" defTabSz="755650">
            <a:lnSpc>
              <a:spcPct val="90000"/>
            </a:lnSpc>
            <a:spcBef>
              <a:spcPct val="0"/>
            </a:spcBef>
            <a:spcAft>
              <a:spcPct val="35000"/>
            </a:spcAft>
            <a:buNone/>
          </a:pPr>
          <a:r>
            <a:rPr lang="en-GB" sz="1700" kern="1200" dirty="0"/>
            <a:t>Celebration event &amp; award of certificate of participation</a:t>
          </a:r>
        </a:p>
      </dsp:txBody>
      <dsp:txXfrm>
        <a:off x="0" y="4338314"/>
        <a:ext cx="5374640" cy="7213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A219C9-81DB-4DB9-BD59-CB0B36538DD8}">
      <dsp:nvSpPr>
        <dsp:cNvPr id="0" name=""/>
        <dsp:cNvSpPr/>
      </dsp:nvSpPr>
      <dsp:spPr>
        <a:xfrm>
          <a:off x="0" y="0"/>
          <a:ext cx="10866119" cy="62896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GB" sz="4400" kern="1200" dirty="0"/>
            <a:t>Oral history is…</a:t>
          </a:r>
        </a:p>
      </dsp:txBody>
      <dsp:txXfrm>
        <a:off x="2236120" y="0"/>
        <a:ext cx="8629999" cy="628962"/>
      </dsp:txXfrm>
    </dsp:sp>
    <dsp:sp modelId="{6C0F9A34-5F38-4042-A073-7022A111CA6E}">
      <dsp:nvSpPr>
        <dsp:cNvPr id="0" name=""/>
        <dsp:cNvSpPr/>
      </dsp:nvSpPr>
      <dsp:spPr>
        <a:xfrm>
          <a:off x="62896" y="62896"/>
          <a:ext cx="2173224" cy="503170"/>
        </a:xfrm>
        <a:prstGeom prst="roundRect">
          <a:avLst>
            <a:gd name="adj" fmla="val 10000"/>
          </a:avLst>
        </a:prstGeom>
        <a:solidFill>
          <a:schemeClr val="accent2">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D48522-158E-4546-9E7A-5AD51C2D7BDC}">
      <dsp:nvSpPr>
        <dsp:cNvPr id="0" name=""/>
        <dsp:cNvSpPr/>
      </dsp:nvSpPr>
      <dsp:spPr>
        <a:xfrm>
          <a:off x="0" y="691859"/>
          <a:ext cx="10866119" cy="628962"/>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GB" sz="4400" kern="1200" dirty="0"/>
            <a:t>Storytelling is…</a:t>
          </a:r>
        </a:p>
      </dsp:txBody>
      <dsp:txXfrm>
        <a:off x="2236120" y="691859"/>
        <a:ext cx="8629999" cy="628962"/>
      </dsp:txXfrm>
    </dsp:sp>
    <dsp:sp modelId="{FA889950-C31C-47DD-8606-0324FF4A6486}">
      <dsp:nvSpPr>
        <dsp:cNvPr id="0" name=""/>
        <dsp:cNvSpPr/>
      </dsp:nvSpPr>
      <dsp:spPr>
        <a:xfrm>
          <a:off x="62896" y="754755"/>
          <a:ext cx="2173224" cy="503170"/>
        </a:xfrm>
        <a:prstGeom prst="roundRect">
          <a:avLst>
            <a:gd name="adj" fmla="val 10000"/>
          </a:avLst>
        </a:prstGeom>
        <a:solidFill>
          <a:schemeClr val="accent3">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D7C797-6DDD-4437-A69B-5EA1A3CF1994}">
      <dsp:nvSpPr>
        <dsp:cNvPr id="0" name=""/>
        <dsp:cNvSpPr/>
      </dsp:nvSpPr>
      <dsp:spPr>
        <a:xfrm>
          <a:off x="0" y="1383718"/>
          <a:ext cx="10866119" cy="628962"/>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GB" sz="4400" kern="1200" dirty="0"/>
            <a:t>Nostalgia work is…</a:t>
          </a:r>
        </a:p>
      </dsp:txBody>
      <dsp:txXfrm>
        <a:off x="2236120" y="1383718"/>
        <a:ext cx="8629999" cy="628962"/>
      </dsp:txXfrm>
    </dsp:sp>
    <dsp:sp modelId="{CDF7598A-F349-4483-B39A-953C73EDBF1B}">
      <dsp:nvSpPr>
        <dsp:cNvPr id="0" name=""/>
        <dsp:cNvSpPr/>
      </dsp:nvSpPr>
      <dsp:spPr>
        <a:xfrm>
          <a:off x="62896" y="1446614"/>
          <a:ext cx="2173224" cy="503170"/>
        </a:xfrm>
        <a:prstGeom prst="roundRect">
          <a:avLst>
            <a:gd name="adj" fmla="val 10000"/>
          </a:avLst>
        </a:prstGeom>
        <a:solidFill>
          <a:schemeClr val="accent4">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B3A2D6-B7B2-4294-B6BB-F14B465358F6}">
      <dsp:nvSpPr>
        <dsp:cNvPr id="0" name=""/>
        <dsp:cNvSpPr/>
      </dsp:nvSpPr>
      <dsp:spPr>
        <a:xfrm>
          <a:off x="0" y="2075577"/>
          <a:ext cx="10866119" cy="628962"/>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GB" sz="4400" kern="1200" dirty="0"/>
            <a:t>Reminiscence work is…</a:t>
          </a:r>
        </a:p>
      </dsp:txBody>
      <dsp:txXfrm>
        <a:off x="2236120" y="2075577"/>
        <a:ext cx="8629999" cy="628962"/>
      </dsp:txXfrm>
    </dsp:sp>
    <dsp:sp modelId="{8A7C8B24-3DA2-4541-A3D2-3405CA4BE857}">
      <dsp:nvSpPr>
        <dsp:cNvPr id="0" name=""/>
        <dsp:cNvSpPr/>
      </dsp:nvSpPr>
      <dsp:spPr>
        <a:xfrm>
          <a:off x="62896" y="2138473"/>
          <a:ext cx="2173224" cy="503170"/>
        </a:xfrm>
        <a:prstGeom prst="roundRect">
          <a:avLst>
            <a:gd name="adj" fmla="val 10000"/>
          </a:avLst>
        </a:prstGeom>
        <a:solidFill>
          <a:schemeClr val="accent5">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C537D1-598C-4AF7-AF0E-EC2C7F21C5AA}">
      <dsp:nvSpPr>
        <dsp:cNvPr id="0" name=""/>
        <dsp:cNvSpPr/>
      </dsp:nvSpPr>
      <dsp:spPr>
        <a:xfrm>
          <a:off x="0" y="2767436"/>
          <a:ext cx="10866119" cy="62896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GB" sz="4400" kern="1200" dirty="0"/>
            <a:t>Life story work is…</a:t>
          </a:r>
        </a:p>
      </dsp:txBody>
      <dsp:txXfrm>
        <a:off x="2236120" y="2767436"/>
        <a:ext cx="8629999" cy="628962"/>
      </dsp:txXfrm>
    </dsp:sp>
    <dsp:sp modelId="{CECB0D8A-ABFF-4615-B193-0A1ACBB8650D}">
      <dsp:nvSpPr>
        <dsp:cNvPr id="0" name=""/>
        <dsp:cNvSpPr/>
      </dsp:nvSpPr>
      <dsp:spPr>
        <a:xfrm>
          <a:off x="62896" y="2830332"/>
          <a:ext cx="2173224" cy="503170"/>
        </a:xfrm>
        <a:prstGeom prst="roundRect">
          <a:avLst>
            <a:gd name="adj" fmla="val 10000"/>
          </a:avLst>
        </a:prstGeom>
        <a:solidFill>
          <a:schemeClr val="accent6">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D84E44-80FB-48D4-865C-DC0BAE3E66C0}">
      <dsp:nvSpPr>
        <dsp:cNvPr id="0" name=""/>
        <dsp:cNvSpPr/>
      </dsp:nvSpPr>
      <dsp:spPr>
        <a:xfrm>
          <a:off x="0" y="3459295"/>
          <a:ext cx="10866119" cy="62896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GB" sz="4400" kern="1200" dirty="0"/>
            <a:t>Personal narratives are…</a:t>
          </a:r>
        </a:p>
      </dsp:txBody>
      <dsp:txXfrm>
        <a:off x="2236120" y="3459295"/>
        <a:ext cx="8629999" cy="628962"/>
      </dsp:txXfrm>
    </dsp:sp>
    <dsp:sp modelId="{3546DAF5-8FC2-45B8-980F-AD36EE81F88C}">
      <dsp:nvSpPr>
        <dsp:cNvPr id="0" name=""/>
        <dsp:cNvSpPr/>
      </dsp:nvSpPr>
      <dsp:spPr>
        <a:xfrm>
          <a:off x="62896" y="3522191"/>
          <a:ext cx="2173224" cy="503170"/>
        </a:xfrm>
        <a:prstGeom prst="roundRect">
          <a:avLst>
            <a:gd name="adj" fmla="val 10000"/>
          </a:avLst>
        </a:prstGeom>
        <a:solidFill>
          <a:schemeClr val="accent2">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22976C-DFFE-49FC-B968-B973F41C8032}">
      <dsp:nvSpPr>
        <dsp:cNvPr id="0" name=""/>
        <dsp:cNvSpPr/>
      </dsp:nvSpPr>
      <dsp:spPr>
        <a:xfrm>
          <a:off x="0" y="4151154"/>
          <a:ext cx="10866119" cy="628962"/>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GB" sz="4400" kern="1200" dirty="0"/>
            <a:t>Eyewitness accounts are…</a:t>
          </a:r>
        </a:p>
      </dsp:txBody>
      <dsp:txXfrm>
        <a:off x="2236120" y="4151154"/>
        <a:ext cx="8629999" cy="628962"/>
      </dsp:txXfrm>
    </dsp:sp>
    <dsp:sp modelId="{0AC3E814-A60C-4BE3-8D57-1B0B1FE8D3F9}">
      <dsp:nvSpPr>
        <dsp:cNvPr id="0" name=""/>
        <dsp:cNvSpPr/>
      </dsp:nvSpPr>
      <dsp:spPr>
        <a:xfrm>
          <a:off x="62896" y="4214051"/>
          <a:ext cx="2173224" cy="503170"/>
        </a:xfrm>
        <a:prstGeom prst="roundRect">
          <a:avLst>
            <a:gd name="adj" fmla="val 10000"/>
          </a:avLst>
        </a:prstGeom>
        <a:solidFill>
          <a:schemeClr val="accent3">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021FCD-D34F-4DBA-8B62-7A48FFC794B9}">
      <dsp:nvSpPr>
        <dsp:cNvPr id="0" name=""/>
        <dsp:cNvSpPr/>
      </dsp:nvSpPr>
      <dsp:spPr>
        <a:xfrm rot="16200000">
          <a:off x="-1997747" y="1999158"/>
          <a:ext cx="5728137" cy="1729819"/>
        </a:xfrm>
        <a:prstGeom prst="flowChartManualOperati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en-GB" sz="2400" b="1" kern="1200" dirty="0">
              <a:latin typeface="Calibri" panose="020F0502020204030204" pitchFamily="34" charset="0"/>
              <a:ea typeface="Calibri" panose="020F0502020204030204" pitchFamily="34" charset="0"/>
              <a:cs typeface="Calibri" panose="020F0502020204030204" pitchFamily="34" charset="0"/>
            </a:rPr>
            <a:t>1. </a:t>
          </a:r>
        </a:p>
        <a:p>
          <a:pPr marL="0" lvl="0" indent="0" algn="ctr" defTabSz="1066800">
            <a:lnSpc>
              <a:spcPct val="90000"/>
            </a:lnSpc>
            <a:spcBef>
              <a:spcPct val="0"/>
            </a:spcBef>
            <a:spcAft>
              <a:spcPct val="35000"/>
            </a:spcAft>
            <a:buNone/>
          </a:pPr>
          <a:r>
            <a:rPr lang="en-GB" sz="2000" b="1" kern="1200" dirty="0">
              <a:latin typeface="Calibri" panose="020F0502020204030204" pitchFamily="34" charset="0"/>
              <a:ea typeface="Calibri" panose="020F0502020204030204" pitchFamily="34" charset="0"/>
              <a:cs typeface="Calibri" panose="020F0502020204030204" pitchFamily="34" charset="0"/>
            </a:rPr>
            <a:t>Promote  your confidence and capability in oral history through experiential learning</a:t>
          </a:r>
        </a:p>
      </dsp:txBody>
      <dsp:txXfrm rot="5400000">
        <a:off x="1412" y="1145626"/>
        <a:ext cx="1729819" cy="3436883"/>
      </dsp:txXfrm>
    </dsp:sp>
    <dsp:sp modelId="{732D067D-4E7B-4D00-9EA1-7CEE365F93D2}">
      <dsp:nvSpPr>
        <dsp:cNvPr id="0" name=""/>
        <dsp:cNvSpPr/>
      </dsp:nvSpPr>
      <dsp:spPr>
        <a:xfrm rot="16200000">
          <a:off x="-71758" y="1932725"/>
          <a:ext cx="5728137" cy="1862686"/>
        </a:xfrm>
        <a:prstGeom prst="flowChartManualOperation">
          <a:avLst/>
        </a:prstGeom>
        <a:solidFill>
          <a:schemeClr val="accent2">
            <a:hueOff val="1610903"/>
            <a:satOff val="-4623"/>
            <a:lumOff val="-740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en-GB" sz="2400" b="1" kern="1200" dirty="0">
              <a:latin typeface="Calibri" panose="020F0502020204030204" pitchFamily="34" charset="0"/>
              <a:ea typeface="Calibri" panose="020F0502020204030204" pitchFamily="34" charset="0"/>
              <a:cs typeface="Calibri" panose="020F0502020204030204" pitchFamily="34" charset="0"/>
            </a:rPr>
            <a:t>2. </a:t>
          </a:r>
          <a:r>
            <a:rPr lang="en-GB" sz="2000" b="1" kern="1200" dirty="0">
              <a:latin typeface="Calibri" panose="020F0502020204030204" pitchFamily="34" charset="0"/>
              <a:ea typeface="Calibri" panose="020F0502020204030204" pitchFamily="34" charset="0"/>
              <a:cs typeface="Calibri" panose="020F0502020204030204" pitchFamily="34" charset="0"/>
            </a:rPr>
            <a:t>Empowering you to practice oral history through mentorship and peer support</a:t>
          </a:r>
        </a:p>
      </dsp:txBody>
      <dsp:txXfrm rot="5400000">
        <a:off x="1860967" y="1145627"/>
        <a:ext cx="1862686" cy="3436883"/>
      </dsp:txXfrm>
    </dsp:sp>
    <dsp:sp modelId="{CBB3DBC1-D2CD-47DF-9EBE-762492F148B6}">
      <dsp:nvSpPr>
        <dsp:cNvPr id="0" name=""/>
        <dsp:cNvSpPr/>
      </dsp:nvSpPr>
      <dsp:spPr>
        <a:xfrm rot="16200000">
          <a:off x="1854230" y="1999158"/>
          <a:ext cx="5728137" cy="1729819"/>
        </a:xfrm>
        <a:prstGeom prst="flowChartManualOperation">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en-GB" sz="2400" b="1" kern="1200" dirty="0">
              <a:latin typeface="Calibri" panose="020F0502020204030204" pitchFamily="34" charset="0"/>
              <a:ea typeface="Calibri" panose="020F0502020204030204" pitchFamily="34" charset="0"/>
              <a:cs typeface="Calibri" panose="020F0502020204030204" pitchFamily="34" charset="0"/>
            </a:rPr>
            <a:t>3. </a:t>
          </a:r>
        </a:p>
        <a:p>
          <a:pPr marL="0" lvl="0" indent="0" algn="ctr" defTabSz="1066800">
            <a:lnSpc>
              <a:spcPct val="90000"/>
            </a:lnSpc>
            <a:spcBef>
              <a:spcPct val="0"/>
            </a:spcBef>
            <a:spcAft>
              <a:spcPct val="35000"/>
            </a:spcAft>
            <a:buNone/>
          </a:pPr>
          <a:r>
            <a:rPr lang="en-GB" sz="2000" b="1" kern="1200" dirty="0">
              <a:latin typeface="Calibri" panose="020F0502020204030204" pitchFamily="34" charset="0"/>
              <a:ea typeface="Calibri" panose="020F0502020204030204" pitchFamily="34" charset="0"/>
              <a:cs typeface="Calibri" panose="020F0502020204030204" pitchFamily="34" charset="0"/>
            </a:rPr>
            <a:t>Promoting ethical practice are present at every stage when conducting oral history</a:t>
          </a:r>
        </a:p>
      </dsp:txBody>
      <dsp:txXfrm rot="5400000">
        <a:off x="3853389" y="1145626"/>
        <a:ext cx="1729819" cy="3436883"/>
      </dsp:txXfrm>
    </dsp:sp>
    <dsp:sp modelId="{E372B7E9-736C-4EE3-8258-C0774127F22E}">
      <dsp:nvSpPr>
        <dsp:cNvPr id="0" name=""/>
        <dsp:cNvSpPr/>
      </dsp:nvSpPr>
      <dsp:spPr>
        <a:xfrm rot="16200000">
          <a:off x="3713786" y="1999158"/>
          <a:ext cx="5728137" cy="1729819"/>
        </a:xfrm>
        <a:prstGeom prst="flowChartManualOperation">
          <a:avLst/>
        </a:prstGeom>
        <a:solidFill>
          <a:schemeClr val="accent2">
            <a:hueOff val="4832710"/>
            <a:satOff val="-13870"/>
            <a:lumOff val="-222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Calibri" panose="020F0502020204030204" pitchFamily="34" charset="0"/>
              <a:ea typeface="Calibri" panose="020F0502020204030204" pitchFamily="34" charset="0"/>
              <a:cs typeface="Calibri" panose="020F0502020204030204" pitchFamily="34" charset="0"/>
            </a:rPr>
            <a:t>4.</a:t>
          </a:r>
        </a:p>
        <a:p>
          <a:pPr marL="0" lvl="0" indent="0" algn="ctr" defTabSz="889000">
            <a:lnSpc>
              <a:spcPct val="90000"/>
            </a:lnSpc>
            <a:spcBef>
              <a:spcPct val="0"/>
            </a:spcBef>
            <a:spcAft>
              <a:spcPct val="35000"/>
            </a:spcAft>
            <a:buNone/>
          </a:pPr>
          <a:r>
            <a:rPr lang="en-GB" sz="2000" b="1" kern="1200" dirty="0">
              <a:latin typeface="Calibri" panose="020F0502020204030204" pitchFamily="34" charset="0"/>
              <a:ea typeface="Calibri" panose="020F0502020204030204" pitchFamily="34" charset="0"/>
              <a:cs typeface="Calibri" panose="020F0502020204030204" pitchFamily="34" charset="0"/>
            </a:rPr>
            <a:t>Future proofing your oral histories through digitisation</a:t>
          </a:r>
        </a:p>
      </dsp:txBody>
      <dsp:txXfrm rot="5400000">
        <a:off x="5712945" y="1145626"/>
        <a:ext cx="1729819" cy="3436883"/>
      </dsp:txXfrm>
    </dsp:sp>
    <dsp:sp modelId="{BF6BFE9B-1DE8-4B97-BCBC-AA26BB3E2583}">
      <dsp:nvSpPr>
        <dsp:cNvPr id="0" name=""/>
        <dsp:cNvSpPr/>
      </dsp:nvSpPr>
      <dsp:spPr>
        <a:xfrm rot="16200000">
          <a:off x="5748001" y="1824499"/>
          <a:ext cx="5728137" cy="2079138"/>
        </a:xfrm>
        <a:prstGeom prst="flowChartManualOperation">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Calibri" panose="020F0502020204030204" pitchFamily="34" charset="0"/>
              <a:ea typeface="Calibri" panose="020F0502020204030204" pitchFamily="34" charset="0"/>
              <a:cs typeface="Calibri" panose="020F0502020204030204" pitchFamily="34" charset="0"/>
            </a:rPr>
            <a:t>5.</a:t>
          </a:r>
        </a:p>
        <a:p>
          <a:pPr marL="0" lvl="0" indent="0" algn="ctr" defTabSz="889000">
            <a:lnSpc>
              <a:spcPct val="90000"/>
            </a:lnSpc>
            <a:spcBef>
              <a:spcPct val="0"/>
            </a:spcBef>
            <a:spcAft>
              <a:spcPct val="35000"/>
            </a:spcAft>
            <a:buNone/>
          </a:pPr>
          <a:r>
            <a:rPr lang="en-GB" sz="2000" b="1" kern="1200" dirty="0">
              <a:latin typeface="Calibri" panose="020F0502020204030204" pitchFamily="34" charset="0"/>
              <a:ea typeface="Calibri" panose="020F0502020204030204" pitchFamily="34" charset="0"/>
              <a:cs typeface="Calibri" panose="020F0502020204030204" pitchFamily="34" charset="0"/>
            </a:rPr>
            <a:t>Optimising your oral histories through dissemination</a:t>
          </a:r>
        </a:p>
      </dsp:txBody>
      <dsp:txXfrm rot="5400000">
        <a:off x="7572500" y="1145627"/>
        <a:ext cx="2079138" cy="343688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4E284-6309-4F3F-B408-FAE085371A20}">
      <dsp:nvSpPr>
        <dsp:cNvPr id="0" name=""/>
        <dsp:cNvSpPr/>
      </dsp:nvSpPr>
      <dsp:spPr>
        <a:xfrm>
          <a:off x="2044800" y="174437"/>
          <a:ext cx="2196000" cy="2196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F9D4EE-9BDA-4E5B-962E-E73CA409883A}">
      <dsp:nvSpPr>
        <dsp:cNvPr id="0" name=""/>
        <dsp:cNvSpPr/>
      </dsp:nvSpPr>
      <dsp:spPr>
        <a:xfrm>
          <a:off x="2512800" y="642437"/>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BB8633-3F66-4ACD-BBA0-D7435C03FE80}">
      <dsp:nvSpPr>
        <dsp:cNvPr id="0" name=""/>
        <dsp:cNvSpPr/>
      </dsp:nvSpPr>
      <dsp:spPr>
        <a:xfrm>
          <a:off x="1342800" y="3054438"/>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kern="1200" baseline="0" dirty="0"/>
            <a:t>ESSENTIAL TARGETED LEARNING MATERIALS SPRING 2026</a:t>
          </a:r>
          <a:endParaRPr lang="en-US" sz="1800" b="1" kern="1200" dirty="0"/>
        </a:p>
      </dsp:txBody>
      <dsp:txXfrm>
        <a:off x="1342800" y="3054438"/>
        <a:ext cx="3600000" cy="720000"/>
      </dsp:txXfrm>
    </dsp:sp>
    <dsp:sp modelId="{C5A409B8-B273-4883-BC86-1883E821704B}">
      <dsp:nvSpPr>
        <dsp:cNvPr id="0" name=""/>
        <dsp:cNvSpPr/>
      </dsp:nvSpPr>
      <dsp:spPr>
        <a:xfrm>
          <a:off x="6274800" y="174437"/>
          <a:ext cx="2196000" cy="219600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CC085A-CEAF-4539-AC31-DD7D964AB41E}">
      <dsp:nvSpPr>
        <dsp:cNvPr id="0" name=""/>
        <dsp:cNvSpPr/>
      </dsp:nvSpPr>
      <dsp:spPr>
        <a:xfrm>
          <a:off x="6742800" y="642437"/>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A16425-FEEC-49B5-A7D4-0540E72202B6}">
      <dsp:nvSpPr>
        <dsp:cNvPr id="0" name=""/>
        <dsp:cNvSpPr/>
      </dsp:nvSpPr>
      <dsp:spPr>
        <a:xfrm>
          <a:off x="5572800" y="3054438"/>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1" kern="1200" dirty="0"/>
            <a:t>Zoom links for all six weeks SPRING 2026</a:t>
          </a:r>
          <a:endParaRPr lang="en-US" sz="1800" b="1" kern="1200" dirty="0"/>
        </a:p>
      </dsp:txBody>
      <dsp:txXfrm>
        <a:off x="5572800" y="3054438"/>
        <a:ext cx="360000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C39994-B5C6-494B-9556-75D3549EEDA4}" type="datetimeFigureOut">
              <a:rPr lang="en-IE" smtClean="0"/>
              <a:t>21/03/2026</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43D831-AD52-4B24-8A56-20D417B1738B}" type="slidenum">
              <a:rPr lang="en-IE" smtClean="0"/>
              <a:t>‹#›</a:t>
            </a:fld>
            <a:endParaRPr lang="en-IE"/>
          </a:p>
        </p:txBody>
      </p:sp>
    </p:spTree>
    <p:extLst>
      <p:ext uri="{BB962C8B-B14F-4D97-AF65-F5344CB8AC3E}">
        <p14:creationId xmlns:p14="http://schemas.microsoft.com/office/powerpoint/2010/main" val="753267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8A43D831-AD52-4B24-8A56-20D417B1738B}" type="slidenum">
              <a:rPr lang="en-IE" smtClean="0"/>
              <a:t>4</a:t>
            </a:fld>
            <a:endParaRPr lang="en-IE"/>
          </a:p>
        </p:txBody>
      </p:sp>
    </p:spTree>
    <p:extLst>
      <p:ext uri="{BB962C8B-B14F-4D97-AF65-F5344CB8AC3E}">
        <p14:creationId xmlns:p14="http://schemas.microsoft.com/office/powerpoint/2010/main" val="3995787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6AE79-D95B-8FBD-3099-0FDB6DB803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C3DFC0-CEE8-9528-1432-936C3F3CDD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258C2F-938D-BF35-93DB-ABF7F2398505}"/>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BC7B3EB4-9C3A-7E93-B923-C4F63798D4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3D831-AD52-4B24-8A56-20D417B1738B}" type="slidenum">
              <a:rPr kumimoji="0" lang="en-I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I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2408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8A43D831-AD52-4B24-8A56-20D417B1738B}" type="slidenum">
              <a:rPr lang="en-IE" smtClean="0"/>
              <a:t>22</a:t>
            </a:fld>
            <a:endParaRPr lang="en-IE"/>
          </a:p>
        </p:txBody>
      </p:sp>
    </p:spTree>
    <p:extLst>
      <p:ext uri="{BB962C8B-B14F-4D97-AF65-F5344CB8AC3E}">
        <p14:creationId xmlns:p14="http://schemas.microsoft.com/office/powerpoint/2010/main" val="4159603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B109F-A39D-6222-6ADA-3CC23CE452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473F8B-96C9-DFFD-07BC-07BE20C730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3158FB-C0C7-FD26-2E64-31BB342D6CD7}"/>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10E81A14-134F-1A02-704B-2AAECFCA54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3D831-AD52-4B24-8A56-20D417B1738B}" type="slidenum">
              <a:rPr kumimoji="0" lang="en-I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I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9875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1377B-4AD7-F9FC-4D63-2D5AF988D2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FA15C8-B5D7-B055-73CF-F7F882FB20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E704D2-9BF5-CE2F-257E-31C1BC5D8BE3}"/>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71851226-D7FF-D6F5-083D-6CC7555FEAC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3D831-AD52-4B24-8A56-20D417B1738B}" type="slidenum">
              <a:rPr kumimoji="0" lang="en-I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I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10848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4DAAB-408B-588C-8825-FBD9D8FA2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586CCF-1F4D-8BB8-4886-888B729CBF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920A96-103E-BC15-4B24-38F551FD2FA3}"/>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02261458-FB28-EF1A-C2D5-FAF00CE978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3D831-AD52-4B24-8A56-20D417B1738B}" type="slidenum">
              <a:rPr kumimoji="0" lang="en-I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I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23574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0B11D-F896-0E97-EE20-42506A113D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3F1261-B751-3FCA-D546-C992865767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559222-9C70-F389-4C20-9A2D90670FAB}"/>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90C17D6C-797D-BC1C-841E-2BF6A997BD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3D831-AD52-4B24-8A56-20D417B1738B}" type="slidenum">
              <a:rPr kumimoji="0" lang="en-I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I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07561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8A43D831-AD52-4B24-8A56-20D417B1738B}" type="slidenum">
              <a:rPr lang="en-IE" smtClean="0"/>
              <a:t>41</a:t>
            </a:fld>
            <a:endParaRPr lang="en-IE"/>
          </a:p>
        </p:txBody>
      </p:sp>
    </p:spTree>
    <p:extLst>
      <p:ext uri="{BB962C8B-B14F-4D97-AF65-F5344CB8AC3E}">
        <p14:creationId xmlns:p14="http://schemas.microsoft.com/office/powerpoint/2010/main" val="139773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8585AA-3F6E-282F-9D4C-BAB7241395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34BA08-5308-A542-C42B-1D9D2CBB3B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B5B080-2118-D6D7-F7BA-FF00F8778CAE}"/>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1691C080-D396-2AD9-FA88-97C763DABA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3D831-AD52-4B24-8A56-20D417B1738B}" type="slidenum">
              <a:rPr kumimoji="0" lang="en-I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I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1700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26F6D-8BDE-0955-A8DC-610B9A1240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88553AD-E541-003D-24C5-14EFC067F5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0879B53-84ED-CCE3-4EC5-23D6ED028FE9}"/>
              </a:ext>
            </a:extLst>
          </p:cNvPr>
          <p:cNvSpPr>
            <a:spLocks noGrp="1"/>
          </p:cNvSpPr>
          <p:nvPr>
            <p:ph type="dt" sz="half" idx="10"/>
          </p:nvPr>
        </p:nvSpPr>
        <p:spPr/>
        <p:txBody>
          <a:bodyPr/>
          <a:lstStyle/>
          <a:p>
            <a:fld id="{8FF0D474-5DF8-4686-A658-5BB4011D8239}" type="datetimeFigureOut">
              <a:rPr lang="en-GB" smtClean="0"/>
              <a:t>21/03/2026</a:t>
            </a:fld>
            <a:endParaRPr lang="en-GB"/>
          </a:p>
        </p:txBody>
      </p:sp>
      <p:sp>
        <p:nvSpPr>
          <p:cNvPr id="5" name="Footer Placeholder 4">
            <a:extLst>
              <a:ext uri="{FF2B5EF4-FFF2-40B4-BE49-F238E27FC236}">
                <a16:creationId xmlns:a16="http://schemas.microsoft.com/office/drawing/2014/main" id="{12132277-24A9-572D-0FA0-4347CEFDC4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FB8428-2725-095F-4391-5680E4F473BD}"/>
              </a:ext>
            </a:extLst>
          </p:cNvPr>
          <p:cNvSpPr>
            <a:spLocks noGrp="1"/>
          </p:cNvSpPr>
          <p:nvPr>
            <p:ph type="sldNum" sz="quarter" idx="12"/>
          </p:nvPr>
        </p:nvSpPr>
        <p:spPr/>
        <p:txBody>
          <a:bodyPr/>
          <a:lstStyle/>
          <a:p>
            <a:fld id="{7889028F-AC52-4B5B-A3EB-DD11F5DA4F39}" type="slidenum">
              <a:rPr lang="en-GB" smtClean="0"/>
              <a:t>‹#›</a:t>
            </a:fld>
            <a:endParaRPr lang="en-GB"/>
          </a:p>
        </p:txBody>
      </p:sp>
    </p:spTree>
    <p:extLst>
      <p:ext uri="{BB962C8B-B14F-4D97-AF65-F5344CB8AC3E}">
        <p14:creationId xmlns:p14="http://schemas.microsoft.com/office/powerpoint/2010/main" val="1377962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1BB48-0136-9CC0-0AA8-90932E56D80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67879F0-D37E-DFED-270F-4D5F0882B3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FDCA4C-C6DC-B0EA-9F87-1ED940B3AA74}"/>
              </a:ext>
            </a:extLst>
          </p:cNvPr>
          <p:cNvSpPr>
            <a:spLocks noGrp="1"/>
          </p:cNvSpPr>
          <p:nvPr>
            <p:ph type="dt" sz="half" idx="10"/>
          </p:nvPr>
        </p:nvSpPr>
        <p:spPr/>
        <p:txBody>
          <a:bodyPr/>
          <a:lstStyle/>
          <a:p>
            <a:fld id="{8FF0D474-5DF8-4686-A658-5BB4011D8239}" type="datetimeFigureOut">
              <a:rPr lang="en-GB" smtClean="0"/>
              <a:t>21/03/2026</a:t>
            </a:fld>
            <a:endParaRPr lang="en-GB"/>
          </a:p>
        </p:txBody>
      </p:sp>
      <p:sp>
        <p:nvSpPr>
          <p:cNvPr id="5" name="Footer Placeholder 4">
            <a:extLst>
              <a:ext uri="{FF2B5EF4-FFF2-40B4-BE49-F238E27FC236}">
                <a16:creationId xmlns:a16="http://schemas.microsoft.com/office/drawing/2014/main" id="{7B4F2C05-C983-B86B-3891-1C84FDEA63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23B54A-9F01-EA7B-AD62-5AAD7E0F9B18}"/>
              </a:ext>
            </a:extLst>
          </p:cNvPr>
          <p:cNvSpPr>
            <a:spLocks noGrp="1"/>
          </p:cNvSpPr>
          <p:nvPr>
            <p:ph type="sldNum" sz="quarter" idx="12"/>
          </p:nvPr>
        </p:nvSpPr>
        <p:spPr/>
        <p:txBody>
          <a:bodyPr/>
          <a:lstStyle/>
          <a:p>
            <a:fld id="{7889028F-AC52-4B5B-A3EB-DD11F5DA4F39}" type="slidenum">
              <a:rPr lang="en-GB" smtClean="0"/>
              <a:t>‹#›</a:t>
            </a:fld>
            <a:endParaRPr lang="en-GB"/>
          </a:p>
        </p:txBody>
      </p:sp>
    </p:spTree>
    <p:extLst>
      <p:ext uri="{BB962C8B-B14F-4D97-AF65-F5344CB8AC3E}">
        <p14:creationId xmlns:p14="http://schemas.microsoft.com/office/powerpoint/2010/main" val="1481485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E5265A-548A-7DFF-7C4F-BD49D74158E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DA7FA6E-E025-F5FE-8F06-55C1C99C5C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BADF57-7C9A-BD07-59FC-08889C6D9FA5}"/>
              </a:ext>
            </a:extLst>
          </p:cNvPr>
          <p:cNvSpPr>
            <a:spLocks noGrp="1"/>
          </p:cNvSpPr>
          <p:nvPr>
            <p:ph type="dt" sz="half" idx="10"/>
          </p:nvPr>
        </p:nvSpPr>
        <p:spPr/>
        <p:txBody>
          <a:bodyPr/>
          <a:lstStyle/>
          <a:p>
            <a:fld id="{8FF0D474-5DF8-4686-A658-5BB4011D8239}" type="datetimeFigureOut">
              <a:rPr lang="en-GB" smtClean="0"/>
              <a:t>21/03/2026</a:t>
            </a:fld>
            <a:endParaRPr lang="en-GB"/>
          </a:p>
        </p:txBody>
      </p:sp>
      <p:sp>
        <p:nvSpPr>
          <p:cNvPr id="5" name="Footer Placeholder 4">
            <a:extLst>
              <a:ext uri="{FF2B5EF4-FFF2-40B4-BE49-F238E27FC236}">
                <a16:creationId xmlns:a16="http://schemas.microsoft.com/office/drawing/2014/main" id="{2CEACACC-55DC-13CC-1F6B-764240A8F1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A8E831-833D-0C4D-FF84-AFAB67BBA23C}"/>
              </a:ext>
            </a:extLst>
          </p:cNvPr>
          <p:cNvSpPr>
            <a:spLocks noGrp="1"/>
          </p:cNvSpPr>
          <p:nvPr>
            <p:ph type="sldNum" sz="quarter" idx="12"/>
          </p:nvPr>
        </p:nvSpPr>
        <p:spPr/>
        <p:txBody>
          <a:bodyPr/>
          <a:lstStyle/>
          <a:p>
            <a:fld id="{7889028F-AC52-4B5B-A3EB-DD11F5DA4F39}" type="slidenum">
              <a:rPr lang="en-GB" smtClean="0"/>
              <a:t>‹#›</a:t>
            </a:fld>
            <a:endParaRPr lang="en-GB"/>
          </a:p>
        </p:txBody>
      </p:sp>
    </p:spTree>
    <p:extLst>
      <p:ext uri="{BB962C8B-B14F-4D97-AF65-F5344CB8AC3E}">
        <p14:creationId xmlns:p14="http://schemas.microsoft.com/office/powerpoint/2010/main" val="2862575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A97DE-666F-34F5-BE29-1FD68CB191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FF9D230-40B2-46FB-4F4F-08A3DD38C2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15C8383-DC87-47AD-76B0-4244613253B8}"/>
              </a:ext>
            </a:extLst>
          </p:cNvPr>
          <p:cNvSpPr>
            <a:spLocks noGrp="1"/>
          </p:cNvSpPr>
          <p:nvPr>
            <p:ph type="dt" sz="half" idx="10"/>
          </p:nvPr>
        </p:nvSpPr>
        <p:spPr/>
        <p:txBody>
          <a:bodyPr/>
          <a:lstStyle/>
          <a:p>
            <a:fld id="{94189550-B3F5-492C-9D39-4242159A5DC1}" type="datetimeFigureOut">
              <a:rPr lang="en-GB" smtClean="0"/>
              <a:t>21/03/2026</a:t>
            </a:fld>
            <a:endParaRPr lang="en-GB"/>
          </a:p>
        </p:txBody>
      </p:sp>
      <p:sp>
        <p:nvSpPr>
          <p:cNvPr id="5" name="Footer Placeholder 4">
            <a:extLst>
              <a:ext uri="{FF2B5EF4-FFF2-40B4-BE49-F238E27FC236}">
                <a16:creationId xmlns:a16="http://schemas.microsoft.com/office/drawing/2014/main" id="{E15D92A1-F0F2-6905-5222-BF6F81DC16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73F37C-AF11-8E9C-7B08-1A0C398A2820}"/>
              </a:ext>
            </a:extLst>
          </p:cNvPr>
          <p:cNvSpPr>
            <a:spLocks noGrp="1"/>
          </p:cNvSpPr>
          <p:nvPr>
            <p:ph type="sldNum" sz="quarter" idx="12"/>
          </p:nvPr>
        </p:nvSpPr>
        <p:spPr/>
        <p:txBody>
          <a:bodyPr/>
          <a:lstStyle/>
          <a:p>
            <a:fld id="{3035DB88-6762-4AF5-8BED-7927FA6F026C}" type="slidenum">
              <a:rPr lang="en-GB" smtClean="0"/>
              <a:t>‹#›</a:t>
            </a:fld>
            <a:endParaRPr lang="en-GB"/>
          </a:p>
        </p:txBody>
      </p:sp>
      <p:pic>
        <p:nvPicPr>
          <p:cNvPr id="12" name="Picture 11" descr="A person using a computer&#10;&#10;Description automatically generated">
            <a:extLst>
              <a:ext uri="{FF2B5EF4-FFF2-40B4-BE49-F238E27FC236}">
                <a16:creationId xmlns:a16="http://schemas.microsoft.com/office/drawing/2014/main" id="{708D5E73-414C-E627-B338-C3CB3141385C}"/>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952500" y="0"/>
            <a:ext cx="10287000"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8782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4F033-6E80-469B-E79C-B378476D71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459925D-06FA-E94B-48E4-D3209CC376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13794F0-7A5D-9A3E-C93A-23ABE0A2B98C}"/>
              </a:ext>
            </a:extLst>
          </p:cNvPr>
          <p:cNvSpPr>
            <a:spLocks noGrp="1"/>
          </p:cNvSpPr>
          <p:nvPr>
            <p:ph type="dt" sz="half" idx="10"/>
          </p:nvPr>
        </p:nvSpPr>
        <p:spPr/>
        <p:txBody>
          <a:bodyPr/>
          <a:lstStyle/>
          <a:p>
            <a:fld id="{94189550-B3F5-492C-9D39-4242159A5DC1}" type="datetimeFigureOut">
              <a:rPr lang="en-GB" smtClean="0"/>
              <a:t>21/03/2026</a:t>
            </a:fld>
            <a:endParaRPr lang="en-GB"/>
          </a:p>
        </p:txBody>
      </p:sp>
      <p:sp>
        <p:nvSpPr>
          <p:cNvPr id="5" name="Footer Placeholder 4">
            <a:extLst>
              <a:ext uri="{FF2B5EF4-FFF2-40B4-BE49-F238E27FC236}">
                <a16:creationId xmlns:a16="http://schemas.microsoft.com/office/drawing/2014/main" id="{DA12CC42-B525-EB64-91BE-A6B7D7751A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97B8C9-DEF0-62E3-559D-F32AA9CE81DB}"/>
              </a:ext>
            </a:extLst>
          </p:cNvPr>
          <p:cNvSpPr>
            <a:spLocks noGrp="1"/>
          </p:cNvSpPr>
          <p:nvPr>
            <p:ph type="sldNum" sz="quarter" idx="12"/>
          </p:nvPr>
        </p:nvSpPr>
        <p:spPr/>
        <p:txBody>
          <a:bodyPr/>
          <a:lstStyle/>
          <a:p>
            <a:fld id="{3035DB88-6762-4AF5-8BED-7927FA6F026C}" type="slidenum">
              <a:rPr lang="en-GB" smtClean="0"/>
              <a:t>‹#›</a:t>
            </a:fld>
            <a:endParaRPr lang="en-GB"/>
          </a:p>
        </p:txBody>
      </p:sp>
    </p:spTree>
    <p:extLst>
      <p:ext uri="{BB962C8B-B14F-4D97-AF65-F5344CB8AC3E}">
        <p14:creationId xmlns:p14="http://schemas.microsoft.com/office/powerpoint/2010/main" val="3978107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CAC86-F459-F0EC-99F1-E644F9F273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B6D946D-538B-1C04-7CEF-22EE082461E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8E24D7-FC16-7FF4-DAAF-23BC288B5880}"/>
              </a:ext>
            </a:extLst>
          </p:cNvPr>
          <p:cNvSpPr>
            <a:spLocks noGrp="1"/>
          </p:cNvSpPr>
          <p:nvPr>
            <p:ph type="dt" sz="half" idx="10"/>
          </p:nvPr>
        </p:nvSpPr>
        <p:spPr/>
        <p:txBody>
          <a:bodyPr/>
          <a:lstStyle/>
          <a:p>
            <a:fld id="{94189550-B3F5-492C-9D39-4242159A5DC1}" type="datetimeFigureOut">
              <a:rPr lang="en-GB" smtClean="0"/>
              <a:t>21/03/2026</a:t>
            </a:fld>
            <a:endParaRPr lang="en-GB"/>
          </a:p>
        </p:txBody>
      </p:sp>
      <p:sp>
        <p:nvSpPr>
          <p:cNvPr id="5" name="Footer Placeholder 4">
            <a:extLst>
              <a:ext uri="{FF2B5EF4-FFF2-40B4-BE49-F238E27FC236}">
                <a16:creationId xmlns:a16="http://schemas.microsoft.com/office/drawing/2014/main" id="{AC720B95-2764-1D1A-B996-92DCC6BCD0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492721-EA72-D94A-6150-15960725141F}"/>
              </a:ext>
            </a:extLst>
          </p:cNvPr>
          <p:cNvSpPr>
            <a:spLocks noGrp="1"/>
          </p:cNvSpPr>
          <p:nvPr>
            <p:ph type="sldNum" sz="quarter" idx="12"/>
          </p:nvPr>
        </p:nvSpPr>
        <p:spPr/>
        <p:txBody>
          <a:bodyPr/>
          <a:lstStyle/>
          <a:p>
            <a:fld id="{3035DB88-6762-4AF5-8BED-7927FA6F026C}" type="slidenum">
              <a:rPr lang="en-GB" smtClean="0"/>
              <a:t>‹#›</a:t>
            </a:fld>
            <a:endParaRPr lang="en-GB"/>
          </a:p>
        </p:txBody>
      </p:sp>
    </p:spTree>
    <p:extLst>
      <p:ext uri="{BB962C8B-B14F-4D97-AF65-F5344CB8AC3E}">
        <p14:creationId xmlns:p14="http://schemas.microsoft.com/office/powerpoint/2010/main" val="140408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093D-788D-666B-4500-F90B1DADE96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5C17A04-FCEF-9542-47A8-A2675C70F1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162E19C-483D-6F12-DCB6-AF91741684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83ED78F-914E-4425-3C09-651A21068AD1}"/>
              </a:ext>
            </a:extLst>
          </p:cNvPr>
          <p:cNvSpPr>
            <a:spLocks noGrp="1"/>
          </p:cNvSpPr>
          <p:nvPr>
            <p:ph type="dt" sz="half" idx="10"/>
          </p:nvPr>
        </p:nvSpPr>
        <p:spPr/>
        <p:txBody>
          <a:bodyPr/>
          <a:lstStyle/>
          <a:p>
            <a:fld id="{94189550-B3F5-492C-9D39-4242159A5DC1}" type="datetimeFigureOut">
              <a:rPr lang="en-GB" smtClean="0"/>
              <a:t>21/03/2026</a:t>
            </a:fld>
            <a:endParaRPr lang="en-GB"/>
          </a:p>
        </p:txBody>
      </p:sp>
      <p:sp>
        <p:nvSpPr>
          <p:cNvPr id="6" name="Footer Placeholder 5">
            <a:extLst>
              <a:ext uri="{FF2B5EF4-FFF2-40B4-BE49-F238E27FC236}">
                <a16:creationId xmlns:a16="http://schemas.microsoft.com/office/drawing/2014/main" id="{BC92740B-BE16-7B87-05AA-BBB0162F83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6B9D82-C0B0-C607-83DE-06F399F77630}"/>
              </a:ext>
            </a:extLst>
          </p:cNvPr>
          <p:cNvSpPr>
            <a:spLocks noGrp="1"/>
          </p:cNvSpPr>
          <p:nvPr>
            <p:ph type="sldNum" sz="quarter" idx="12"/>
          </p:nvPr>
        </p:nvSpPr>
        <p:spPr/>
        <p:txBody>
          <a:bodyPr/>
          <a:lstStyle/>
          <a:p>
            <a:fld id="{3035DB88-6762-4AF5-8BED-7927FA6F026C}" type="slidenum">
              <a:rPr lang="en-GB" smtClean="0"/>
              <a:t>‹#›</a:t>
            </a:fld>
            <a:endParaRPr lang="en-GB"/>
          </a:p>
        </p:txBody>
      </p:sp>
    </p:spTree>
    <p:extLst>
      <p:ext uri="{BB962C8B-B14F-4D97-AF65-F5344CB8AC3E}">
        <p14:creationId xmlns:p14="http://schemas.microsoft.com/office/powerpoint/2010/main" val="1705451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97ACF-3129-7F58-9D76-297818EE09D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A1F6399-71D9-DA4E-EFFB-AD68B1AD5E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DC1F29-3140-E4B8-E3FE-E8A32CC674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6320736-8908-B6BB-B039-C7F1666474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E47041-A034-1569-4C2F-429D0014D0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F309530-43D0-FD8C-06C5-5FCBA3D7807D}"/>
              </a:ext>
            </a:extLst>
          </p:cNvPr>
          <p:cNvSpPr>
            <a:spLocks noGrp="1"/>
          </p:cNvSpPr>
          <p:nvPr>
            <p:ph type="dt" sz="half" idx="10"/>
          </p:nvPr>
        </p:nvSpPr>
        <p:spPr/>
        <p:txBody>
          <a:bodyPr/>
          <a:lstStyle/>
          <a:p>
            <a:fld id="{94189550-B3F5-492C-9D39-4242159A5DC1}" type="datetimeFigureOut">
              <a:rPr lang="en-GB" smtClean="0"/>
              <a:t>21/03/2026</a:t>
            </a:fld>
            <a:endParaRPr lang="en-GB"/>
          </a:p>
        </p:txBody>
      </p:sp>
      <p:sp>
        <p:nvSpPr>
          <p:cNvPr id="8" name="Footer Placeholder 7">
            <a:extLst>
              <a:ext uri="{FF2B5EF4-FFF2-40B4-BE49-F238E27FC236}">
                <a16:creationId xmlns:a16="http://schemas.microsoft.com/office/drawing/2014/main" id="{B03AB8B5-8D69-BF26-CA5A-0469EF0270D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1A33B50-8EB2-0768-762D-EC3E365FF98F}"/>
              </a:ext>
            </a:extLst>
          </p:cNvPr>
          <p:cNvSpPr>
            <a:spLocks noGrp="1"/>
          </p:cNvSpPr>
          <p:nvPr>
            <p:ph type="sldNum" sz="quarter" idx="12"/>
          </p:nvPr>
        </p:nvSpPr>
        <p:spPr/>
        <p:txBody>
          <a:bodyPr/>
          <a:lstStyle/>
          <a:p>
            <a:fld id="{3035DB88-6762-4AF5-8BED-7927FA6F026C}" type="slidenum">
              <a:rPr lang="en-GB" smtClean="0"/>
              <a:t>‹#›</a:t>
            </a:fld>
            <a:endParaRPr lang="en-GB"/>
          </a:p>
        </p:txBody>
      </p:sp>
    </p:spTree>
    <p:extLst>
      <p:ext uri="{BB962C8B-B14F-4D97-AF65-F5344CB8AC3E}">
        <p14:creationId xmlns:p14="http://schemas.microsoft.com/office/powerpoint/2010/main" val="4042143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CFCC4-0D23-819C-3431-7120C8F2F69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C6D913F-EC52-BB79-63F8-0C25D36A4148}"/>
              </a:ext>
            </a:extLst>
          </p:cNvPr>
          <p:cNvSpPr>
            <a:spLocks noGrp="1"/>
          </p:cNvSpPr>
          <p:nvPr>
            <p:ph type="dt" sz="half" idx="10"/>
          </p:nvPr>
        </p:nvSpPr>
        <p:spPr/>
        <p:txBody>
          <a:bodyPr/>
          <a:lstStyle/>
          <a:p>
            <a:fld id="{94189550-B3F5-492C-9D39-4242159A5DC1}" type="datetimeFigureOut">
              <a:rPr lang="en-GB" smtClean="0"/>
              <a:t>21/03/2026</a:t>
            </a:fld>
            <a:endParaRPr lang="en-GB"/>
          </a:p>
        </p:txBody>
      </p:sp>
      <p:sp>
        <p:nvSpPr>
          <p:cNvPr id="4" name="Footer Placeholder 3">
            <a:extLst>
              <a:ext uri="{FF2B5EF4-FFF2-40B4-BE49-F238E27FC236}">
                <a16:creationId xmlns:a16="http://schemas.microsoft.com/office/drawing/2014/main" id="{0B453DC9-4039-7422-DD29-CC7A04A980F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52739F4-A6EC-1107-37BD-9FF69F610281}"/>
              </a:ext>
            </a:extLst>
          </p:cNvPr>
          <p:cNvSpPr>
            <a:spLocks noGrp="1"/>
          </p:cNvSpPr>
          <p:nvPr>
            <p:ph type="sldNum" sz="quarter" idx="12"/>
          </p:nvPr>
        </p:nvSpPr>
        <p:spPr/>
        <p:txBody>
          <a:bodyPr/>
          <a:lstStyle/>
          <a:p>
            <a:fld id="{3035DB88-6762-4AF5-8BED-7927FA6F026C}" type="slidenum">
              <a:rPr lang="en-GB" smtClean="0"/>
              <a:t>‹#›</a:t>
            </a:fld>
            <a:endParaRPr lang="en-GB"/>
          </a:p>
        </p:txBody>
      </p:sp>
    </p:spTree>
    <p:extLst>
      <p:ext uri="{BB962C8B-B14F-4D97-AF65-F5344CB8AC3E}">
        <p14:creationId xmlns:p14="http://schemas.microsoft.com/office/powerpoint/2010/main" val="3616458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4CEA03-E41C-EE7A-2CBB-D912B55A211C}"/>
              </a:ext>
            </a:extLst>
          </p:cNvPr>
          <p:cNvSpPr>
            <a:spLocks noGrp="1"/>
          </p:cNvSpPr>
          <p:nvPr>
            <p:ph type="dt" sz="half" idx="10"/>
          </p:nvPr>
        </p:nvSpPr>
        <p:spPr/>
        <p:txBody>
          <a:bodyPr/>
          <a:lstStyle/>
          <a:p>
            <a:fld id="{94189550-B3F5-492C-9D39-4242159A5DC1}" type="datetimeFigureOut">
              <a:rPr lang="en-GB" smtClean="0"/>
              <a:t>21/03/2026</a:t>
            </a:fld>
            <a:endParaRPr lang="en-GB"/>
          </a:p>
        </p:txBody>
      </p:sp>
      <p:sp>
        <p:nvSpPr>
          <p:cNvPr id="3" name="Footer Placeholder 2">
            <a:extLst>
              <a:ext uri="{FF2B5EF4-FFF2-40B4-BE49-F238E27FC236}">
                <a16:creationId xmlns:a16="http://schemas.microsoft.com/office/drawing/2014/main" id="{A99B4D11-B988-EC35-8DEC-FAE85F6DD81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548E64-393D-B286-83EA-0AC9C45B77E8}"/>
              </a:ext>
            </a:extLst>
          </p:cNvPr>
          <p:cNvSpPr>
            <a:spLocks noGrp="1"/>
          </p:cNvSpPr>
          <p:nvPr>
            <p:ph type="sldNum" sz="quarter" idx="12"/>
          </p:nvPr>
        </p:nvSpPr>
        <p:spPr/>
        <p:txBody>
          <a:bodyPr/>
          <a:lstStyle/>
          <a:p>
            <a:fld id="{3035DB88-6762-4AF5-8BED-7927FA6F026C}" type="slidenum">
              <a:rPr lang="en-GB" smtClean="0"/>
              <a:t>‹#›</a:t>
            </a:fld>
            <a:endParaRPr lang="en-GB"/>
          </a:p>
        </p:txBody>
      </p:sp>
    </p:spTree>
    <p:extLst>
      <p:ext uri="{BB962C8B-B14F-4D97-AF65-F5344CB8AC3E}">
        <p14:creationId xmlns:p14="http://schemas.microsoft.com/office/powerpoint/2010/main" val="13271957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FB1DB-AD6C-E00D-1722-41319451F4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368BBCC-8F08-7C26-6A29-602FB0365F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1290376-752B-486D-2006-575EBD5E1F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E8AC4B-2EDB-B1B9-0A5B-5352F11D4FF3}"/>
              </a:ext>
            </a:extLst>
          </p:cNvPr>
          <p:cNvSpPr>
            <a:spLocks noGrp="1"/>
          </p:cNvSpPr>
          <p:nvPr>
            <p:ph type="dt" sz="half" idx="10"/>
          </p:nvPr>
        </p:nvSpPr>
        <p:spPr/>
        <p:txBody>
          <a:bodyPr/>
          <a:lstStyle/>
          <a:p>
            <a:fld id="{94189550-B3F5-492C-9D39-4242159A5DC1}" type="datetimeFigureOut">
              <a:rPr lang="en-GB" smtClean="0"/>
              <a:t>21/03/2026</a:t>
            </a:fld>
            <a:endParaRPr lang="en-GB"/>
          </a:p>
        </p:txBody>
      </p:sp>
      <p:sp>
        <p:nvSpPr>
          <p:cNvPr id="6" name="Footer Placeholder 5">
            <a:extLst>
              <a:ext uri="{FF2B5EF4-FFF2-40B4-BE49-F238E27FC236}">
                <a16:creationId xmlns:a16="http://schemas.microsoft.com/office/drawing/2014/main" id="{E638B114-2701-39AD-7D7E-658EF8E1E7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AA2B9F-BC80-A532-D223-B182157E72CD}"/>
              </a:ext>
            </a:extLst>
          </p:cNvPr>
          <p:cNvSpPr>
            <a:spLocks noGrp="1"/>
          </p:cNvSpPr>
          <p:nvPr>
            <p:ph type="sldNum" sz="quarter" idx="12"/>
          </p:nvPr>
        </p:nvSpPr>
        <p:spPr/>
        <p:txBody>
          <a:bodyPr/>
          <a:lstStyle/>
          <a:p>
            <a:fld id="{3035DB88-6762-4AF5-8BED-7927FA6F026C}" type="slidenum">
              <a:rPr lang="en-GB" smtClean="0"/>
              <a:t>‹#›</a:t>
            </a:fld>
            <a:endParaRPr lang="en-GB"/>
          </a:p>
        </p:txBody>
      </p:sp>
    </p:spTree>
    <p:extLst>
      <p:ext uri="{BB962C8B-B14F-4D97-AF65-F5344CB8AC3E}">
        <p14:creationId xmlns:p14="http://schemas.microsoft.com/office/powerpoint/2010/main" val="2394965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EF9C7-1C3C-6494-7E26-9D09B40325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553D4DA-E88A-9699-08E8-0806AD0E41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41AF97-CC74-D193-DC1B-867EE76A94D3}"/>
              </a:ext>
            </a:extLst>
          </p:cNvPr>
          <p:cNvSpPr>
            <a:spLocks noGrp="1"/>
          </p:cNvSpPr>
          <p:nvPr>
            <p:ph type="dt" sz="half" idx="10"/>
          </p:nvPr>
        </p:nvSpPr>
        <p:spPr/>
        <p:txBody>
          <a:bodyPr/>
          <a:lstStyle/>
          <a:p>
            <a:fld id="{8FF0D474-5DF8-4686-A658-5BB4011D8239}" type="datetimeFigureOut">
              <a:rPr lang="en-GB" smtClean="0"/>
              <a:t>21/03/2026</a:t>
            </a:fld>
            <a:endParaRPr lang="en-GB"/>
          </a:p>
        </p:txBody>
      </p:sp>
      <p:sp>
        <p:nvSpPr>
          <p:cNvPr id="5" name="Footer Placeholder 4">
            <a:extLst>
              <a:ext uri="{FF2B5EF4-FFF2-40B4-BE49-F238E27FC236}">
                <a16:creationId xmlns:a16="http://schemas.microsoft.com/office/drawing/2014/main" id="{DC7D1511-1F3B-5595-82E7-392AC8F22F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D79AA6-BE1F-2039-1727-2F8829E66317}"/>
              </a:ext>
            </a:extLst>
          </p:cNvPr>
          <p:cNvSpPr>
            <a:spLocks noGrp="1"/>
          </p:cNvSpPr>
          <p:nvPr>
            <p:ph type="sldNum" sz="quarter" idx="12"/>
          </p:nvPr>
        </p:nvSpPr>
        <p:spPr/>
        <p:txBody>
          <a:bodyPr/>
          <a:lstStyle/>
          <a:p>
            <a:fld id="{7889028F-AC52-4B5B-A3EB-DD11F5DA4F39}" type="slidenum">
              <a:rPr lang="en-GB" smtClean="0"/>
              <a:t>‹#›</a:t>
            </a:fld>
            <a:endParaRPr lang="en-GB"/>
          </a:p>
        </p:txBody>
      </p:sp>
    </p:spTree>
    <p:extLst>
      <p:ext uri="{BB962C8B-B14F-4D97-AF65-F5344CB8AC3E}">
        <p14:creationId xmlns:p14="http://schemas.microsoft.com/office/powerpoint/2010/main" val="32006419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03BAF-BAC0-4C5B-40C2-A06759EF8A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DB8F37A-E562-8488-2393-A92F910D06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861DD74-43DB-6B5D-D8F8-D6D6302F67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3928BA-8887-E657-EDF8-968AD464C8D7}"/>
              </a:ext>
            </a:extLst>
          </p:cNvPr>
          <p:cNvSpPr>
            <a:spLocks noGrp="1"/>
          </p:cNvSpPr>
          <p:nvPr>
            <p:ph type="dt" sz="half" idx="10"/>
          </p:nvPr>
        </p:nvSpPr>
        <p:spPr/>
        <p:txBody>
          <a:bodyPr/>
          <a:lstStyle/>
          <a:p>
            <a:fld id="{94189550-B3F5-492C-9D39-4242159A5DC1}" type="datetimeFigureOut">
              <a:rPr lang="en-GB" smtClean="0"/>
              <a:t>21/03/2026</a:t>
            </a:fld>
            <a:endParaRPr lang="en-GB"/>
          </a:p>
        </p:txBody>
      </p:sp>
      <p:sp>
        <p:nvSpPr>
          <p:cNvPr id="6" name="Footer Placeholder 5">
            <a:extLst>
              <a:ext uri="{FF2B5EF4-FFF2-40B4-BE49-F238E27FC236}">
                <a16:creationId xmlns:a16="http://schemas.microsoft.com/office/drawing/2014/main" id="{97DB1BEC-2AE9-72EA-1A02-DD08D3F53A0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A62029A-696C-FBEA-2A44-94FA884E8744}"/>
              </a:ext>
            </a:extLst>
          </p:cNvPr>
          <p:cNvSpPr>
            <a:spLocks noGrp="1"/>
          </p:cNvSpPr>
          <p:nvPr>
            <p:ph type="sldNum" sz="quarter" idx="12"/>
          </p:nvPr>
        </p:nvSpPr>
        <p:spPr/>
        <p:txBody>
          <a:bodyPr/>
          <a:lstStyle/>
          <a:p>
            <a:fld id="{3035DB88-6762-4AF5-8BED-7927FA6F026C}" type="slidenum">
              <a:rPr lang="en-GB" smtClean="0"/>
              <a:t>‹#›</a:t>
            </a:fld>
            <a:endParaRPr lang="en-GB"/>
          </a:p>
        </p:txBody>
      </p:sp>
    </p:spTree>
    <p:extLst>
      <p:ext uri="{BB962C8B-B14F-4D97-AF65-F5344CB8AC3E}">
        <p14:creationId xmlns:p14="http://schemas.microsoft.com/office/powerpoint/2010/main" val="15656340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D6686-0248-90AD-17B6-12BB35ABC89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2BB3964-89CD-3FC4-9CAE-48DC5BEFAB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C02036-0CBE-CF72-4739-2AA32F4078A0}"/>
              </a:ext>
            </a:extLst>
          </p:cNvPr>
          <p:cNvSpPr>
            <a:spLocks noGrp="1"/>
          </p:cNvSpPr>
          <p:nvPr>
            <p:ph type="dt" sz="half" idx="10"/>
          </p:nvPr>
        </p:nvSpPr>
        <p:spPr/>
        <p:txBody>
          <a:bodyPr/>
          <a:lstStyle/>
          <a:p>
            <a:fld id="{94189550-B3F5-492C-9D39-4242159A5DC1}" type="datetimeFigureOut">
              <a:rPr lang="en-GB" smtClean="0"/>
              <a:t>21/03/2026</a:t>
            </a:fld>
            <a:endParaRPr lang="en-GB"/>
          </a:p>
        </p:txBody>
      </p:sp>
      <p:sp>
        <p:nvSpPr>
          <p:cNvPr id="5" name="Footer Placeholder 4">
            <a:extLst>
              <a:ext uri="{FF2B5EF4-FFF2-40B4-BE49-F238E27FC236}">
                <a16:creationId xmlns:a16="http://schemas.microsoft.com/office/drawing/2014/main" id="{0F3CE961-703C-8944-8BF5-BAC9263731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B38BD4-D219-8C5B-3DF8-EF90CEF16BD3}"/>
              </a:ext>
            </a:extLst>
          </p:cNvPr>
          <p:cNvSpPr>
            <a:spLocks noGrp="1"/>
          </p:cNvSpPr>
          <p:nvPr>
            <p:ph type="sldNum" sz="quarter" idx="12"/>
          </p:nvPr>
        </p:nvSpPr>
        <p:spPr/>
        <p:txBody>
          <a:bodyPr/>
          <a:lstStyle/>
          <a:p>
            <a:fld id="{3035DB88-6762-4AF5-8BED-7927FA6F026C}" type="slidenum">
              <a:rPr lang="en-GB" smtClean="0"/>
              <a:t>‹#›</a:t>
            </a:fld>
            <a:endParaRPr lang="en-GB"/>
          </a:p>
        </p:txBody>
      </p:sp>
    </p:spTree>
    <p:extLst>
      <p:ext uri="{BB962C8B-B14F-4D97-AF65-F5344CB8AC3E}">
        <p14:creationId xmlns:p14="http://schemas.microsoft.com/office/powerpoint/2010/main" val="37337803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AA8255-4A45-65E0-6958-170C16D46D0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94363CE-85EA-A069-8DD5-873616E647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25997C-194E-8C53-B255-63E0314327F5}"/>
              </a:ext>
            </a:extLst>
          </p:cNvPr>
          <p:cNvSpPr>
            <a:spLocks noGrp="1"/>
          </p:cNvSpPr>
          <p:nvPr>
            <p:ph type="dt" sz="half" idx="10"/>
          </p:nvPr>
        </p:nvSpPr>
        <p:spPr/>
        <p:txBody>
          <a:bodyPr/>
          <a:lstStyle/>
          <a:p>
            <a:fld id="{94189550-B3F5-492C-9D39-4242159A5DC1}" type="datetimeFigureOut">
              <a:rPr lang="en-GB" smtClean="0"/>
              <a:t>21/03/2026</a:t>
            </a:fld>
            <a:endParaRPr lang="en-GB"/>
          </a:p>
        </p:txBody>
      </p:sp>
      <p:sp>
        <p:nvSpPr>
          <p:cNvPr id="5" name="Footer Placeholder 4">
            <a:extLst>
              <a:ext uri="{FF2B5EF4-FFF2-40B4-BE49-F238E27FC236}">
                <a16:creationId xmlns:a16="http://schemas.microsoft.com/office/drawing/2014/main" id="{0A68DAB9-0F77-F257-5A6A-470481B638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4A0546-57C2-3F22-120F-75A7ADD16209}"/>
              </a:ext>
            </a:extLst>
          </p:cNvPr>
          <p:cNvSpPr>
            <a:spLocks noGrp="1"/>
          </p:cNvSpPr>
          <p:nvPr>
            <p:ph type="sldNum" sz="quarter" idx="12"/>
          </p:nvPr>
        </p:nvSpPr>
        <p:spPr/>
        <p:txBody>
          <a:bodyPr/>
          <a:lstStyle/>
          <a:p>
            <a:fld id="{3035DB88-6762-4AF5-8BED-7927FA6F026C}" type="slidenum">
              <a:rPr lang="en-GB" smtClean="0"/>
              <a:t>‹#›</a:t>
            </a:fld>
            <a:endParaRPr lang="en-GB"/>
          </a:p>
        </p:txBody>
      </p:sp>
    </p:spTree>
    <p:extLst>
      <p:ext uri="{BB962C8B-B14F-4D97-AF65-F5344CB8AC3E}">
        <p14:creationId xmlns:p14="http://schemas.microsoft.com/office/powerpoint/2010/main" val="33646111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51666-90BD-4B3A-9F8A-49C4505FD4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A37385-5834-4D1A-BECF-CC5865BAD0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11D69D-7E4E-47C1-A718-56F56A1B04BB}"/>
              </a:ext>
            </a:extLst>
          </p:cNvPr>
          <p:cNvSpPr>
            <a:spLocks noGrp="1"/>
          </p:cNvSpPr>
          <p:nvPr>
            <p:ph type="dt" sz="half" idx="10"/>
          </p:nvPr>
        </p:nvSpPr>
        <p:spPr/>
        <p:txBody>
          <a:bodyPr/>
          <a:lstStyle/>
          <a:p>
            <a:fld id="{E014D27F-1038-4080-8DE0-0394DE64E8F1}" type="datetimeFigureOut">
              <a:rPr lang="en-US" smtClean="0"/>
              <a:t>3/21/2026</a:t>
            </a:fld>
            <a:endParaRPr lang="en-US"/>
          </a:p>
        </p:txBody>
      </p:sp>
      <p:sp>
        <p:nvSpPr>
          <p:cNvPr id="5" name="Footer Placeholder 4">
            <a:extLst>
              <a:ext uri="{FF2B5EF4-FFF2-40B4-BE49-F238E27FC236}">
                <a16:creationId xmlns:a16="http://schemas.microsoft.com/office/drawing/2014/main" id="{F84DF111-DBA9-4C3E-98FF-5924329F81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7DA79-39E2-4C27-A54F-B815F2DCD493}"/>
              </a:ext>
            </a:extLst>
          </p:cNvPr>
          <p:cNvSpPr>
            <a:spLocks noGrp="1"/>
          </p:cNvSpPr>
          <p:nvPr>
            <p:ph type="sldNum" sz="quarter" idx="12"/>
          </p:nvPr>
        </p:nvSpPr>
        <p:spPr/>
        <p:txBody>
          <a:bodyPr/>
          <a:lstStyle/>
          <a:p>
            <a:fld id="{83821A8D-D8E8-443E-9585-7CFAA8D1FB6F}" type="slidenum">
              <a:rPr lang="en-US" smtClean="0"/>
              <a:t>‹#›</a:t>
            </a:fld>
            <a:endParaRPr lang="en-US"/>
          </a:p>
        </p:txBody>
      </p:sp>
    </p:spTree>
    <p:extLst>
      <p:ext uri="{BB962C8B-B14F-4D97-AF65-F5344CB8AC3E}">
        <p14:creationId xmlns:p14="http://schemas.microsoft.com/office/powerpoint/2010/main" val="40803296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710CE-582B-4CCF-894F-D3794F3EA0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4023F3-CE95-4CF7-85C0-0128C5E531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0851A-C261-44F8-8C2F-6BBE04EEAB58}"/>
              </a:ext>
            </a:extLst>
          </p:cNvPr>
          <p:cNvSpPr>
            <a:spLocks noGrp="1"/>
          </p:cNvSpPr>
          <p:nvPr>
            <p:ph type="dt" sz="half" idx="10"/>
          </p:nvPr>
        </p:nvSpPr>
        <p:spPr/>
        <p:txBody>
          <a:bodyPr/>
          <a:lstStyle/>
          <a:p>
            <a:fld id="{E014D27F-1038-4080-8DE0-0394DE64E8F1}" type="datetimeFigureOut">
              <a:rPr lang="en-US" smtClean="0"/>
              <a:t>3/21/2026</a:t>
            </a:fld>
            <a:endParaRPr lang="en-US"/>
          </a:p>
        </p:txBody>
      </p:sp>
      <p:sp>
        <p:nvSpPr>
          <p:cNvPr id="5" name="Footer Placeholder 4">
            <a:extLst>
              <a:ext uri="{FF2B5EF4-FFF2-40B4-BE49-F238E27FC236}">
                <a16:creationId xmlns:a16="http://schemas.microsoft.com/office/drawing/2014/main" id="{4BA9AD31-7E6B-4AE2-B5D5-CE0B5885C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B8E0F7-04E7-4E05-99A9-0956BE93C7BB}"/>
              </a:ext>
            </a:extLst>
          </p:cNvPr>
          <p:cNvSpPr>
            <a:spLocks noGrp="1"/>
          </p:cNvSpPr>
          <p:nvPr>
            <p:ph type="sldNum" sz="quarter" idx="12"/>
          </p:nvPr>
        </p:nvSpPr>
        <p:spPr/>
        <p:txBody>
          <a:bodyPr/>
          <a:lstStyle/>
          <a:p>
            <a:fld id="{83821A8D-D8E8-443E-9585-7CFAA8D1FB6F}" type="slidenum">
              <a:rPr lang="en-US" smtClean="0"/>
              <a:t>‹#›</a:t>
            </a:fld>
            <a:endParaRPr lang="en-US"/>
          </a:p>
        </p:txBody>
      </p:sp>
    </p:spTree>
    <p:extLst>
      <p:ext uri="{BB962C8B-B14F-4D97-AF65-F5344CB8AC3E}">
        <p14:creationId xmlns:p14="http://schemas.microsoft.com/office/powerpoint/2010/main" val="27061118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6B223-C83D-44F0-9108-030247B1F1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1C0B7B-D821-4CED-912B-62E1B4793E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1CAA53-AA02-4DC9-891D-261666939FB4}"/>
              </a:ext>
            </a:extLst>
          </p:cNvPr>
          <p:cNvSpPr>
            <a:spLocks noGrp="1"/>
          </p:cNvSpPr>
          <p:nvPr>
            <p:ph type="dt" sz="half" idx="10"/>
          </p:nvPr>
        </p:nvSpPr>
        <p:spPr/>
        <p:txBody>
          <a:bodyPr/>
          <a:lstStyle/>
          <a:p>
            <a:fld id="{E014D27F-1038-4080-8DE0-0394DE64E8F1}" type="datetimeFigureOut">
              <a:rPr lang="en-US" smtClean="0"/>
              <a:t>3/21/2026</a:t>
            </a:fld>
            <a:endParaRPr lang="en-US"/>
          </a:p>
        </p:txBody>
      </p:sp>
      <p:sp>
        <p:nvSpPr>
          <p:cNvPr id="5" name="Footer Placeholder 4">
            <a:extLst>
              <a:ext uri="{FF2B5EF4-FFF2-40B4-BE49-F238E27FC236}">
                <a16:creationId xmlns:a16="http://schemas.microsoft.com/office/drawing/2014/main" id="{7E8A5E25-ED6A-46E5-AD8D-FA8C89E62A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1AB0A6-039C-4E41-9CC8-893478525DD0}"/>
              </a:ext>
            </a:extLst>
          </p:cNvPr>
          <p:cNvSpPr>
            <a:spLocks noGrp="1"/>
          </p:cNvSpPr>
          <p:nvPr>
            <p:ph type="sldNum" sz="quarter" idx="12"/>
          </p:nvPr>
        </p:nvSpPr>
        <p:spPr/>
        <p:txBody>
          <a:bodyPr/>
          <a:lstStyle/>
          <a:p>
            <a:fld id="{83821A8D-D8E8-443E-9585-7CFAA8D1FB6F}" type="slidenum">
              <a:rPr lang="en-US" smtClean="0"/>
              <a:t>‹#›</a:t>
            </a:fld>
            <a:endParaRPr lang="en-US"/>
          </a:p>
        </p:txBody>
      </p:sp>
    </p:spTree>
    <p:extLst>
      <p:ext uri="{BB962C8B-B14F-4D97-AF65-F5344CB8AC3E}">
        <p14:creationId xmlns:p14="http://schemas.microsoft.com/office/powerpoint/2010/main" val="21342975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84424-4E63-47B9-8692-A4CAE24A92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823634-E722-4AEE-999D-4F4E4C0657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FA6534-7373-45C6-A31F-512AD1A792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BF87C0-9D58-4FDA-9023-67D19810B8A6}"/>
              </a:ext>
            </a:extLst>
          </p:cNvPr>
          <p:cNvSpPr>
            <a:spLocks noGrp="1"/>
          </p:cNvSpPr>
          <p:nvPr>
            <p:ph type="dt" sz="half" idx="10"/>
          </p:nvPr>
        </p:nvSpPr>
        <p:spPr/>
        <p:txBody>
          <a:bodyPr/>
          <a:lstStyle/>
          <a:p>
            <a:fld id="{E014D27F-1038-4080-8DE0-0394DE64E8F1}" type="datetimeFigureOut">
              <a:rPr lang="en-US" smtClean="0"/>
              <a:t>3/21/2026</a:t>
            </a:fld>
            <a:endParaRPr lang="en-US"/>
          </a:p>
        </p:txBody>
      </p:sp>
      <p:sp>
        <p:nvSpPr>
          <p:cNvPr id="6" name="Footer Placeholder 5">
            <a:extLst>
              <a:ext uri="{FF2B5EF4-FFF2-40B4-BE49-F238E27FC236}">
                <a16:creationId xmlns:a16="http://schemas.microsoft.com/office/drawing/2014/main" id="{E0A2361F-CC32-408A-B944-6A1CB1B1D8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D945A8-790B-41D4-8E09-6C546B8C34C7}"/>
              </a:ext>
            </a:extLst>
          </p:cNvPr>
          <p:cNvSpPr>
            <a:spLocks noGrp="1"/>
          </p:cNvSpPr>
          <p:nvPr>
            <p:ph type="sldNum" sz="quarter" idx="12"/>
          </p:nvPr>
        </p:nvSpPr>
        <p:spPr/>
        <p:txBody>
          <a:bodyPr/>
          <a:lstStyle/>
          <a:p>
            <a:fld id="{83821A8D-D8E8-443E-9585-7CFAA8D1FB6F}" type="slidenum">
              <a:rPr lang="en-US" smtClean="0"/>
              <a:t>‹#›</a:t>
            </a:fld>
            <a:endParaRPr lang="en-US"/>
          </a:p>
        </p:txBody>
      </p:sp>
    </p:spTree>
    <p:extLst>
      <p:ext uri="{BB962C8B-B14F-4D97-AF65-F5344CB8AC3E}">
        <p14:creationId xmlns:p14="http://schemas.microsoft.com/office/powerpoint/2010/main" val="3693488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11266-7CAE-441D-94BC-BD51CDE35E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24A449-55BC-459C-96AF-B1EDA0E7E6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469D1E-1DC4-434A-A415-95897A1624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A863AD-FCA5-463B-AE6D-D034A3EDB8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2308E7-8DEA-431C-8A57-3F316ED4A6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C39A42-8A76-42A7-99D0-9B3B0077F625}"/>
              </a:ext>
            </a:extLst>
          </p:cNvPr>
          <p:cNvSpPr>
            <a:spLocks noGrp="1"/>
          </p:cNvSpPr>
          <p:nvPr>
            <p:ph type="dt" sz="half" idx="10"/>
          </p:nvPr>
        </p:nvSpPr>
        <p:spPr/>
        <p:txBody>
          <a:bodyPr/>
          <a:lstStyle/>
          <a:p>
            <a:fld id="{E014D27F-1038-4080-8DE0-0394DE64E8F1}" type="datetimeFigureOut">
              <a:rPr lang="en-US" smtClean="0"/>
              <a:t>3/21/2026</a:t>
            </a:fld>
            <a:endParaRPr lang="en-US"/>
          </a:p>
        </p:txBody>
      </p:sp>
      <p:sp>
        <p:nvSpPr>
          <p:cNvPr id="8" name="Footer Placeholder 7">
            <a:extLst>
              <a:ext uri="{FF2B5EF4-FFF2-40B4-BE49-F238E27FC236}">
                <a16:creationId xmlns:a16="http://schemas.microsoft.com/office/drawing/2014/main" id="{EF5FBFB3-AB23-444A-B024-74EC671878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1D6F12-9F30-4CF1-9DDF-6A1194CC0D27}"/>
              </a:ext>
            </a:extLst>
          </p:cNvPr>
          <p:cNvSpPr>
            <a:spLocks noGrp="1"/>
          </p:cNvSpPr>
          <p:nvPr>
            <p:ph type="sldNum" sz="quarter" idx="12"/>
          </p:nvPr>
        </p:nvSpPr>
        <p:spPr/>
        <p:txBody>
          <a:bodyPr/>
          <a:lstStyle/>
          <a:p>
            <a:fld id="{83821A8D-D8E8-443E-9585-7CFAA8D1FB6F}" type="slidenum">
              <a:rPr lang="en-US" smtClean="0"/>
              <a:t>‹#›</a:t>
            </a:fld>
            <a:endParaRPr lang="en-US"/>
          </a:p>
        </p:txBody>
      </p:sp>
    </p:spTree>
    <p:extLst>
      <p:ext uri="{BB962C8B-B14F-4D97-AF65-F5344CB8AC3E}">
        <p14:creationId xmlns:p14="http://schemas.microsoft.com/office/powerpoint/2010/main" val="32533356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9DEF0-A0A6-4A72-8745-C37FECC3FA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226724-A47B-4C9F-9FAD-A1B832C97ABE}"/>
              </a:ext>
            </a:extLst>
          </p:cNvPr>
          <p:cNvSpPr>
            <a:spLocks noGrp="1"/>
          </p:cNvSpPr>
          <p:nvPr>
            <p:ph type="dt" sz="half" idx="10"/>
          </p:nvPr>
        </p:nvSpPr>
        <p:spPr/>
        <p:txBody>
          <a:bodyPr/>
          <a:lstStyle/>
          <a:p>
            <a:fld id="{E014D27F-1038-4080-8DE0-0394DE64E8F1}" type="datetimeFigureOut">
              <a:rPr lang="en-US" smtClean="0"/>
              <a:t>3/21/2026</a:t>
            </a:fld>
            <a:endParaRPr lang="en-US"/>
          </a:p>
        </p:txBody>
      </p:sp>
      <p:sp>
        <p:nvSpPr>
          <p:cNvPr id="4" name="Footer Placeholder 3">
            <a:extLst>
              <a:ext uri="{FF2B5EF4-FFF2-40B4-BE49-F238E27FC236}">
                <a16:creationId xmlns:a16="http://schemas.microsoft.com/office/drawing/2014/main" id="{5176E942-BFC1-40BA-9CF9-9BFAC1ACA5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C532DF-3020-4A8A-A44C-1EA81BD9BCF0}"/>
              </a:ext>
            </a:extLst>
          </p:cNvPr>
          <p:cNvSpPr>
            <a:spLocks noGrp="1"/>
          </p:cNvSpPr>
          <p:nvPr>
            <p:ph type="sldNum" sz="quarter" idx="12"/>
          </p:nvPr>
        </p:nvSpPr>
        <p:spPr/>
        <p:txBody>
          <a:bodyPr/>
          <a:lstStyle/>
          <a:p>
            <a:fld id="{83821A8D-D8E8-443E-9585-7CFAA8D1FB6F}" type="slidenum">
              <a:rPr lang="en-US" smtClean="0"/>
              <a:t>‹#›</a:t>
            </a:fld>
            <a:endParaRPr lang="en-US"/>
          </a:p>
        </p:txBody>
      </p:sp>
    </p:spTree>
    <p:extLst>
      <p:ext uri="{BB962C8B-B14F-4D97-AF65-F5344CB8AC3E}">
        <p14:creationId xmlns:p14="http://schemas.microsoft.com/office/powerpoint/2010/main" val="37851236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92D465-1A07-4152-890C-5D0AA68DC0B7}"/>
              </a:ext>
            </a:extLst>
          </p:cNvPr>
          <p:cNvSpPr>
            <a:spLocks noGrp="1"/>
          </p:cNvSpPr>
          <p:nvPr>
            <p:ph type="dt" sz="half" idx="10"/>
          </p:nvPr>
        </p:nvSpPr>
        <p:spPr/>
        <p:txBody>
          <a:bodyPr/>
          <a:lstStyle/>
          <a:p>
            <a:fld id="{E014D27F-1038-4080-8DE0-0394DE64E8F1}" type="datetimeFigureOut">
              <a:rPr lang="en-US" smtClean="0"/>
              <a:t>3/21/2026</a:t>
            </a:fld>
            <a:endParaRPr lang="en-US"/>
          </a:p>
        </p:txBody>
      </p:sp>
      <p:sp>
        <p:nvSpPr>
          <p:cNvPr id="3" name="Footer Placeholder 2">
            <a:extLst>
              <a:ext uri="{FF2B5EF4-FFF2-40B4-BE49-F238E27FC236}">
                <a16:creationId xmlns:a16="http://schemas.microsoft.com/office/drawing/2014/main" id="{DC11AB81-EE7B-4B92-B257-447CFC51F8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0C182B-ACB5-42CB-83AD-88D4E092A538}"/>
              </a:ext>
            </a:extLst>
          </p:cNvPr>
          <p:cNvSpPr>
            <a:spLocks noGrp="1"/>
          </p:cNvSpPr>
          <p:nvPr>
            <p:ph type="sldNum" sz="quarter" idx="12"/>
          </p:nvPr>
        </p:nvSpPr>
        <p:spPr/>
        <p:txBody>
          <a:bodyPr/>
          <a:lstStyle/>
          <a:p>
            <a:fld id="{83821A8D-D8E8-443E-9585-7CFAA8D1FB6F}" type="slidenum">
              <a:rPr lang="en-US" smtClean="0"/>
              <a:t>‹#›</a:t>
            </a:fld>
            <a:endParaRPr lang="en-US"/>
          </a:p>
        </p:txBody>
      </p:sp>
    </p:spTree>
    <p:extLst>
      <p:ext uri="{BB962C8B-B14F-4D97-AF65-F5344CB8AC3E}">
        <p14:creationId xmlns:p14="http://schemas.microsoft.com/office/powerpoint/2010/main" val="4167355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916BD-084B-4CD9-4587-B86FD6C41D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306F1D3-BD38-B231-021B-AFD33738663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8B1434-0AA2-E4C7-D966-8E3468A000E0}"/>
              </a:ext>
            </a:extLst>
          </p:cNvPr>
          <p:cNvSpPr>
            <a:spLocks noGrp="1"/>
          </p:cNvSpPr>
          <p:nvPr>
            <p:ph type="dt" sz="half" idx="10"/>
          </p:nvPr>
        </p:nvSpPr>
        <p:spPr/>
        <p:txBody>
          <a:bodyPr/>
          <a:lstStyle/>
          <a:p>
            <a:fld id="{8FF0D474-5DF8-4686-A658-5BB4011D8239}" type="datetimeFigureOut">
              <a:rPr lang="en-GB" smtClean="0"/>
              <a:t>21/03/2026</a:t>
            </a:fld>
            <a:endParaRPr lang="en-GB"/>
          </a:p>
        </p:txBody>
      </p:sp>
      <p:sp>
        <p:nvSpPr>
          <p:cNvPr id="5" name="Footer Placeholder 4">
            <a:extLst>
              <a:ext uri="{FF2B5EF4-FFF2-40B4-BE49-F238E27FC236}">
                <a16:creationId xmlns:a16="http://schemas.microsoft.com/office/drawing/2014/main" id="{B463370C-151B-1F46-8C07-B1BBFB59E2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2FDE4A-FD76-0A2B-40B4-3C350F6CBBD8}"/>
              </a:ext>
            </a:extLst>
          </p:cNvPr>
          <p:cNvSpPr>
            <a:spLocks noGrp="1"/>
          </p:cNvSpPr>
          <p:nvPr>
            <p:ph type="sldNum" sz="quarter" idx="12"/>
          </p:nvPr>
        </p:nvSpPr>
        <p:spPr/>
        <p:txBody>
          <a:bodyPr/>
          <a:lstStyle/>
          <a:p>
            <a:fld id="{7889028F-AC52-4B5B-A3EB-DD11F5DA4F39}" type="slidenum">
              <a:rPr lang="en-GB" smtClean="0"/>
              <a:t>‹#›</a:t>
            </a:fld>
            <a:endParaRPr lang="en-GB"/>
          </a:p>
        </p:txBody>
      </p:sp>
    </p:spTree>
    <p:extLst>
      <p:ext uri="{BB962C8B-B14F-4D97-AF65-F5344CB8AC3E}">
        <p14:creationId xmlns:p14="http://schemas.microsoft.com/office/powerpoint/2010/main" val="30310547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71BFA-75C6-4E54-918E-579F6C8767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4A0F0A-15AA-445F-9955-45CE235221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15F680-2891-4085-B737-FD856688E9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C54FBF-F1B7-489F-A995-6C4026435964}"/>
              </a:ext>
            </a:extLst>
          </p:cNvPr>
          <p:cNvSpPr>
            <a:spLocks noGrp="1"/>
          </p:cNvSpPr>
          <p:nvPr>
            <p:ph type="dt" sz="half" idx="10"/>
          </p:nvPr>
        </p:nvSpPr>
        <p:spPr/>
        <p:txBody>
          <a:bodyPr/>
          <a:lstStyle/>
          <a:p>
            <a:fld id="{E014D27F-1038-4080-8DE0-0394DE64E8F1}" type="datetimeFigureOut">
              <a:rPr lang="en-US" smtClean="0"/>
              <a:t>3/21/2026</a:t>
            </a:fld>
            <a:endParaRPr lang="en-US"/>
          </a:p>
        </p:txBody>
      </p:sp>
      <p:sp>
        <p:nvSpPr>
          <p:cNvPr id="6" name="Footer Placeholder 5">
            <a:extLst>
              <a:ext uri="{FF2B5EF4-FFF2-40B4-BE49-F238E27FC236}">
                <a16:creationId xmlns:a16="http://schemas.microsoft.com/office/drawing/2014/main" id="{7C926281-F0B6-4F4E-BFF9-B7B3985BBD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8A9CC-C781-4AA1-82B4-B168F095077A}"/>
              </a:ext>
            </a:extLst>
          </p:cNvPr>
          <p:cNvSpPr>
            <a:spLocks noGrp="1"/>
          </p:cNvSpPr>
          <p:nvPr>
            <p:ph type="sldNum" sz="quarter" idx="12"/>
          </p:nvPr>
        </p:nvSpPr>
        <p:spPr/>
        <p:txBody>
          <a:bodyPr/>
          <a:lstStyle/>
          <a:p>
            <a:fld id="{83821A8D-D8E8-443E-9585-7CFAA8D1FB6F}" type="slidenum">
              <a:rPr lang="en-US" smtClean="0"/>
              <a:t>‹#›</a:t>
            </a:fld>
            <a:endParaRPr lang="en-US"/>
          </a:p>
        </p:txBody>
      </p:sp>
    </p:spTree>
    <p:extLst>
      <p:ext uri="{BB962C8B-B14F-4D97-AF65-F5344CB8AC3E}">
        <p14:creationId xmlns:p14="http://schemas.microsoft.com/office/powerpoint/2010/main" val="10857907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18DDA-98C0-4D90-AF44-AC57E172A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82942F-E8E3-49B2-BE63-4B51E38FD1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E38A8F-EB80-43FB-A41E-C721774A1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1748FC-5A0A-4210-8895-3F354BEFEBF5}"/>
              </a:ext>
            </a:extLst>
          </p:cNvPr>
          <p:cNvSpPr>
            <a:spLocks noGrp="1"/>
          </p:cNvSpPr>
          <p:nvPr>
            <p:ph type="dt" sz="half" idx="10"/>
          </p:nvPr>
        </p:nvSpPr>
        <p:spPr/>
        <p:txBody>
          <a:bodyPr/>
          <a:lstStyle/>
          <a:p>
            <a:fld id="{E014D27F-1038-4080-8DE0-0394DE64E8F1}" type="datetimeFigureOut">
              <a:rPr lang="en-US" smtClean="0"/>
              <a:t>3/21/2026</a:t>
            </a:fld>
            <a:endParaRPr lang="en-US"/>
          </a:p>
        </p:txBody>
      </p:sp>
      <p:sp>
        <p:nvSpPr>
          <p:cNvPr id="6" name="Footer Placeholder 5">
            <a:extLst>
              <a:ext uri="{FF2B5EF4-FFF2-40B4-BE49-F238E27FC236}">
                <a16:creationId xmlns:a16="http://schemas.microsoft.com/office/drawing/2014/main" id="{A5D02BA1-3504-4D3D-8364-4335493C11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D15C01-81CE-41EB-9B83-DA6A6349BF41}"/>
              </a:ext>
            </a:extLst>
          </p:cNvPr>
          <p:cNvSpPr>
            <a:spLocks noGrp="1"/>
          </p:cNvSpPr>
          <p:nvPr>
            <p:ph type="sldNum" sz="quarter" idx="12"/>
          </p:nvPr>
        </p:nvSpPr>
        <p:spPr/>
        <p:txBody>
          <a:bodyPr/>
          <a:lstStyle/>
          <a:p>
            <a:fld id="{83821A8D-D8E8-443E-9585-7CFAA8D1FB6F}" type="slidenum">
              <a:rPr lang="en-US" smtClean="0"/>
              <a:t>‹#›</a:t>
            </a:fld>
            <a:endParaRPr lang="en-US"/>
          </a:p>
        </p:txBody>
      </p:sp>
    </p:spTree>
    <p:extLst>
      <p:ext uri="{BB962C8B-B14F-4D97-AF65-F5344CB8AC3E}">
        <p14:creationId xmlns:p14="http://schemas.microsoft.com/office/powerpoint/2010/main" val="1273474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B172B-ADE7-4B14-8656-D401F25EF2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3CB29E-3DBD-43AA-8A17-0A8ED47B93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74E08E-354A-49F2-844C-5452B1B3B2F0}"/>
              </a:ext>
            </a:extLst>
          </p:cNvPr>
          <p:cNvSpPr>
            <a:spLocks noGrp="1"/>
          </p:cNvSpPr>
          <p:nvPr>
            <p:ph type="dt" sz="half" idx="10"/>
          </p:nvPr>
        </p:nvSpPr>
        <p:spPr/>
        <p:txBody>
          <a:bodyPr/>
          <a:lstStyle/>
          <a:p>
            <a:fld id="{E014D27F-1038-4080-8DE0-0394DE64E8F1}" type="datetimeFigureOut">
              <a:rPr lang="en-US" smtClean="0"/>
              <a:t>3/21/2026</a:t>
            </a:fld>
            <a:endParaRPr lang="en-US"/>
          </a:p>
        </p:txBody>
      </p:sp>
      <p:sp>
        <p:nvSpPr>
          <p:cNvPr id="5" name="Footer Placeholder 4">
            <a:extLst>
              <a:ext uri="{FF2B5EF4-FFF2-40B4-BE49-F238E27FC236}">
                <a16:creationId xmlns:a16="http://schemas.microsoft.com/office/drawing/2014/main" id="{AFCCD1E3-DB0D-4344-9DCD-870874451F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43707C-8AB7-42F7-A5EA-0F6386D44753}"/>
              </a:ext>
            </a:extLst>
          </p:cNvPr>
          <p:cNvSpPr>
            <a:spLocks noGrp="1"/>
          </p:cNvSpPr>
          <p:nvPr>
            <p:ph type="sldNum" sz="quarter" idx="12"/>
          </p:nvPr>
        </p:nvSpPr>
        <p:spPr/>
        <p:txBody>
          <a:bodyPr/>
          <a:lstStyle/>
          <a:p>
            <a:fld id="{83821A8D-D8E8-443E-9585-7CFAA8D1FB6F}" type="slidenum">
              <a:rPr lang="en-US" smtClean="0"/>
              <a:t>‹#›</a:t>
            </a:fld>
            <a:endParaRPr lang="en-US"/>
          </a:p>
        </p:txBody>
      </p:sp>
    </p:spTree>
    <p:extLst>
      <p:ext uri="{BB962C8B-B14F-4D97-AF65-F5344CB8AC3E}">
        <p14:creationId xmlns:p14="http://schemas.microsoft.com/office/powerpoint/2010/main" val="30661485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A7930D-E9E6-4490-82FD-88120E0639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7DF311-8E04-4A51-BE51-D252A5DE0E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869D9E-A1A1-4466-8F81-1556762B8E96}"/>
              </a:ext>
            </a:extLst>
          </p:cNvPr>
          <p:cNvSpPr>
            <a:spLocks noGrp="1"/>
          </p:cNvSpPr>
          <p:nvPr>
            <p:ph type="dt" sz="half" idx="10"/>
          </p:nvPr>
        </p:nvSpPr>
        <p:spPr/>
        <p:txBody>
          <a:bodyPr/>
          <a:lstStyle/>
          <a:p>
            <a:fld id="{E014D27F-1038-4080-8DE0-0394DE64E8F1}" type="datetimeFigureOut">
              <a:rPr lang="en-US" smtClean="0"/>
              <a:t>3/21/2026</a:t>
            </a:fld>
            <a:endParaRPr lang="en-US"/>
          </a:p>
        </p:txBody>
      </p:sp>
      <p:sp>
        <p:nvSpPr>
          <p:cNvPr id="5" name="Footer Placeholder 4">
            <a:extLst>
              <a:ext uri="{FF2B5EF4-FFF2-40B4-BE49-F238E27FC236}">
                <a16:creationId xmlns:a16="http://schemas.microsoft.com/office/drawing/2014/main" id="{BCCEB556-9F66-42E9-9B16-307663F9BB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1485B-DB47-45DE-A374-6FC64894A5D0}"/>
              </a:ext>
            </a:extLst>
          </p:cNvPr>
          <p:cNvSpPr>
            <a:spLocks noGrp="1"/>
          </p:cNvSpPr>
          <p:nvPr>
            <p:ph type="sldNum" sz="quarter" idx="12"/>
          </p:nvPr>
        </p:nvSpPr>
        <p:spPr/>
        <p:txBody>
          <a:bodyPr/>
          <a:lstStyle/>
          <a:p>
            <a:fld id="{83821A8D-D8E8-443E-9585-7CFAA8D1FB6F}" type="slidenum">
              <a:rPr lang="en-US" smtClean="0"/>
              <a:t>‹#›</a:t>
            </a:fld>
            <a:endParaRPr lang="en-US"/>
          </a:p>
        </p:txBody>
      </p:sp>
    </p:spTree>
    <p:extLst>
      <p:ext uri="{BB962C8B-B14F-4D97-AF65-F5344CB8AC3E}">
        <p14:creationId xmlns:p14="http://schemas.microsoft.com/office/powerpoint/2010/main" val="5877286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1EBD5-6536-E8B8-D089-313216A110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DC06EA0-3476-AF20-DEDA-F26DB360AA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CB57B88-E378-54AF-8C01-246FADDCB97A}"/>
              </a:ext>
            </a:extLst>
          </p:cNvPr>
          <p:cNvSpPr>
            <a:spLocks noGrp="1"/>
          </p:cNvSpPr>
          <p:nvPr>
            <p:ph type="dt" sz="half" idx="10"/>
          </p:nvPr>
        </p:nvSpPr>
        <p:spPr/>
        <p:txBody>
          <a:bodyPr/>
          <a:lstStyle/>
          <a:p>
            <a:fld id="{8FF6B727-E198-4E36-A3EA-B81B22BC5BB4}" type="datetimeFigureOut">
              <a:rPr lang="en-GB" smtClean="0"/>
              <a:t>21/03/2026</a:t>
            </a:fld>
            <a:endParaRPr lang="en-GB"/>
          </a:p>
        </p:txBody>
      </p:sp>
      <p:sp>
        <p:nvSpPr>
          <p:cNvPr id="5" name="Footer Placeholder 4">
            <a:extLst>
              <a:ext uri="{FF2B5EF4-FFF2-40B4-BE49-F238E27FC236}">
                <a16:creationId xmlns:a16="http://schemas.microsoft.com/office/drawing/2014/main" id="{F0D78220-B049-8763-124A-4AB2AB671E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A14198-3A6F-F1E6-763A-BCAC2179E453}"/>
              </a:ext>
            </a:extLst>
          </p:cNvPr>
          <p:cNvSpPr>
            <a:spLocks noGrp="1"/>
          </p:cNvSpPr>
          <p:nvPr>
            <p:ph type="sldNum" sz="quarter" idx="12"/>
          </p:nvPr>
        </p:nvSpPr>
        <p:spPr/>
        <p:txBody>
          <a:bodyPr/>
          <a:lstStyle/>
          <a:p>
            <a:fld id="{5C6F2B15-3C76-4BCD-A975-4BBA2C4BDE40}" type="slidenum">
              <a:rPr lang="en-GB" smtClean="0"/>
              <a:t>‹#›</a:t>
            </a:fld>
            <a:endParaRPr lang="en-GB"/>
          </a:p>
        </p:txBody>
      </p:sp>
    </p:spTree>
    <p:extLst>
      <p:ext uri="{BB962C8B-B14F-4D97-AF65-F5344CB8AC3E}">
        <p14:creationId xmlns:p14="http://schemas.microsoft.com/office/powerpoint/2010/main" val="22606197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5AE9E-33F5-EEC8-D6CB-D07E38852D7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B551D38-7216-086E-43C1-A86BBE936F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BB941D1-D913-7997-C5EF-677A99247648}"/>
              </a:ext>
            </a:extLst>
          </p:cNvPr>
          <p:cNvSpPr>
            <a:spLocks noGrp="1"/>
          </p:cNvSpPr>
          <p:nvPr>
            <p:ph type="dt" sz="half" idx="10"/>
          </p:nvPr>
        </p:nvSpPr>
        <p:spPr/>
        <p:txBody>
          <a:bodyPr/>
          <a:lstStyle/>
          <a:p>
            <a:fld id="{8FF6B727-E198-4E36-A3EA-B81B22BC5BB4}" type="datetimeFigureOut">
              <a:rPr lang="en-GB" smtClean="0"/>
              <a:t>21/03/2026</a:t>
            </a:fld>
            <a:endParaRPr lang="en-GB"/>
          </a:p>
        </p:txBody>
      </p:sp>
      <p:sp>
        <p:nvSpPr>
          <p:cNvPr id="5" name="Footer Placeholder 4">
            <a:extLst>
              <a:ext uri="{FF2B5EF4-FFF2-40B4-BE49-F238E27FC236}">
                <a16:creationId xmlns:a16="http://schemas.microsoft.com/office/drawing/2014/main" id="{4C60378E-54DF-1EBB-EC5A-316C560F90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EC3D5D-3694-24BA-2FF5-9B00556A8368}"/>
              </a:ext>
            </a:extLst>
          </p:cNvPr>
          <p:cNvSpPr>
            <a:spLocks noGrp="1"/>
          </p:cNvSpPr>
          <p:nvPr>
            <p:ph type="sldNum" sz="quarter" idx="12"/>
          </p:nvPr>
        </p:nvSpPr>
        <p:spPr/>
        <p:txBody>
          <a:bodyPr/>
          <a:lstStyle/>
          <a:p>
            <a:fld id="{5C6F2B15-3C76-4BCD-A975-4BBA2C4BDE40}" type="slidenum">
              <a:rPr lang="en-GB" smtClean="0"/>
              <a:t>‹#›</a:t>
            </a:fld>
            <a:endParaRPr lang="en-GB"/>
          </a:p>
        </p:txBody>
      </p:sp>
    </p:spTree>
    <p:extLst>
      <p:ext uri="{BB962C8B-B14F-4D97-AF65-F5344CB8AC3E}">
        <p14:creationId xmlns:p14="http://schemas.microsoft.com/office/powerpoint/2010/main" val="10719982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5E439-BA46-CA72-CF69-631CB92588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CB669A6-DCDF-4337-4321-1EE36C33586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5249D8-1088-5722-35C7-795DCBA5CE9C}"/>
              </a:ext>
            </a:extLst>
          </p:cNvPr>
          <p:cNvSpPr>
            <a:spLocks noGrp="1"/>
          </p:cNvSpPr>
          <p:nvPr>
            <p:ph type="dt" sz="half" idx="10"/>
          </p:nvPr>
        </p:nvSpPr>
        <p:spPr/>
        <p:txBody>
          <a:bodyPr/>
          <a:lstStyle/>
          <a:p>
            <a:fld id="{8FF6B727-E198-4E36-A3EA-B81B22BC5BB4}" type="datetimeFigureOut">
              <a:rPr lang="en-GB" smtClean="0"/>
              <a:t>21/03/2026</a:t>
            </a:fld>
            <a:endParaRPr lang="en-GB"/>
          </a:p>
        </p:txBody>
      </p:sp>
      <p:sp>
        <p:nvSpPr>
          <p:cNvPr id="5" name="Footer Placeholder 4">
            <a:extLst>
              <a:ext uri="{FF2B5EF4-FFF2-40B4-BE49-F238E27FC236}">
                <a16:creationId xmlns:a16="http://schemas.microsoft.com/office/drawing/2014/main" id="{11A74E73-9510-B90C-00F6-73F7F1D3F5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2036E6-970C-93D4-3B11-C7B62206AD6F}"/>
              </a:ext>
            </a:extLst>
          </p:cNvPr>
          <p:cNvSpPr>
            <a:spLocks noGrp="1"/>
          </p:cNvSpPr>
          <p:nvPr>
            <p:ph type="sldNum" sz="quarter" idx="12"/>
          </p:nvPr>
        </p:nvSpPr>
        <p:spPr/>
        <p:txBody>
          <a:bodyPr/>
          <a:lstStyle/>
          <a:p>
            <a:fld id="{5C6F2B15-3C76-4BCD-A975-4BBA2C4BDE40}" type="slidenum">
              <a:rPr lang="en-GB" smtClean="0"/>
              <a:t>‹#›</a:t>
            </a:fld>
            <a:endParaRPr lang="en-GB"/>
          </a:p>
        </p:txBody>
      </p:sp>
    </p:spTree>
    <p:extLst>
      <p:ext uri="{BB962C8B-B14F-4D97-AF65-F5344CB8AC3E}">
        <p14:creationId xmlns:p14="http://schemas.microsoft.com/office/powerpoint/2010/main" val="41045958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16168-170C-FCE3-482D-A15F250C44E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5A0038-EB03-DE3E-D82E-93A265CD6D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082564F-A5C6-86A7-57AA-375D8EC638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DA6FC80-A104-A604-C13A-418D6BA367FF}"/>
              </a:ext>
            </a:extLst>
          </p:cNvPr>
          <p:cNvSpPr>
            <a:spLocks noGrp="1"/>
          </p:cNvSpPr>
          <p:nvPr>
            <p:ph type="dt" sz="half" idx="10"/>
          </p:nvPr>
        </p:nvSpPr>
        <p:spPr/>
        <p:txBody>
          <a:bodyPr/>
          <a:lstStyle/>
          <a:p>
            <a:fld id="{8FF6B727-E198-4E36-A3EA-B81B22BC5BB4}" type="datetimeFigureOut">
              <a:rPr lang="en-GB" smtClean="0"/>
              <a:t>21/03/2026</a:t>
            </a:fld>
            <a:endParaRPr lang="en-GB"/>
          </a:p>
        </p:txBody>
      </p:sp>
      <p:sp>
        <p:nvSpPr>
          <p:cNvPr id="6" name="Footer Placeholder 5">
            <a:extLst>
              <a:ext uri="{FF2B5EF4-FFF2-40B4-BE49-F238E27FC236}">
                <a16:creationId xmlns:a16="http://schemas.microsoft.com/office/drawing/2014/main" id="{67902AC5-C10B-BAFB-1831-3E28EC6B593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687D00B-2649-E522-FC4E-B9CEBB6974CA}"/>
              </a:ext>
            </a:extLst>
          </p:cNvPr>
          <p:cNvSpPr>
            <a:spLocks noGrp="1"/>
          </p:cNvSpPr>
          <p:nvPr>
            <p:ph type="sldNum" sz="quarter" idx="12"/>
          </p:nvPr>
        </p:nvSpPr>
        <p:spPr/>
        <p:txBody>
          <a:bodyPr/>
          <a:lstStyle/>
          <a:p>
            <a:fld id="{5C6F2B15-3C76-4BCD-A975-4BBA2C4BDE40}" type="slidenum">
              <a:rPr lang="en-GB" smtClean="0"/>
              <a:t>‹#›</a:t>
            </a:fld>
            <a:endParaRPr lang="en-GB"/>
          </a:p>
        </p:txBody>
      </p:sp>
    </p:spTree>
    <p:extLst>
      <p:ext uri="{BB962C8B-B14F-4D97-AF65-F5344CB8AC3E}">
        <p14:creationId xmlns:p14="http://schemas.microsoft.com/office/powerpoint/2010/main" val="5512373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D2886-8153-E973-7E70-8AA32CC41C4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B7F4C4E-D511-C2EE-DB23-6228006E7A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869EA0-FDF9-705E-FE3A-92EE845F67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DF67994-FAD4-8927-6EA3-121E08D670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37F0B0-2B1E-7831-02A0-6751AC379B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E2E76C7-5112-6822-2E08-76F9DCA108EA}"/>
              </a:ext>
            </a:extLst>
          </p:cNvPr>
          <p:cNvSpPr>
            <a:spLocks noGrp="1"/>
          </p:cNvSpPr>
          <p:nvPr>
            <p:ph type="dt" sz="half" idx="10"/>
          </p:nvPr>
        </p:nvSpPr>
        <p:spPr/>
        <p:txBody>
          <a:bodyPr/>
          <a:lstStyle/>
          <a:p>
            <a:fld id="{8FF6B727-E198-4E36-A3EA-B81B22BC5BB4}" type="datetimeFigureOut">
              <a:rPr lang="en-GB" smtClean="0"/>
              <a:t>21/03/2026</a:t>
            </a:fld>
            <a:endParaRPr lang="en-GB"/>
          </a:p>
        </p:txBody>
      </p:sp>
      <p:sp>
        <p:nvSpPr>
          <p:cNvPr id="8" name="Footer Placeholder 7">
            <a:extLst>
              <a:ext uri="{FF2B5EF4-FFF2-40B4-BE49-F238E27FC236}">
                <a16:creationId xmlns:a16="http://schemas.microsoft.com/office/drawing/2014/main" id="{B34942A6-F0D2-4927-1F1E-157B66F3F0B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C31381-A4DE-C3C0-DA6F-0E5B8C2973C3}"/>
              </a:ext>
            </a:extLst>
          </p:cNvPr>
          <p:cNvSpPr>
            <a:spLocks noGrp="1"/>
          </p:cNvSpPr>
          <p:nvPr>
            <p:ph type="sldNum" sz="quarter" idx="12"/>
          </p:nvPr>
        </p:nvSpPr>
        <p:spPr/>
        <p:txBody>
          <a:bodyPr/>
          <a:lstStyle/>
          <a:p>
            <a:fld id="{5C6F2B15-3C76-4BCD-A975-4BBA2C4BDE40}" type="slidenum">
              <a:rPr lang="en-GB" smtClean="0"/>
              <a:t>‹#›</a:t>
            </a:fld>
            <a:endParaRPr lang="en-GB"/>
          </a:p>
        </p:txBody>
      </p:sp>
    </p:spTree>
    <p:extLst>
      <p:ext uri="{BB962C8B-B14F-4D97-AF65-F5344CB8AC3E}">
        <p14:creationId xmlns:p14="http://schemas.microsoft.com/office/powerpoint/2010/main" val="8002701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85749-5B0A-8F43-0FE1-95C6B873701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9A2468-35EC-8CA0-BC90-1E61542EE5B8}"/>
              </a:ext>
            </a:extLst>
          </p:cNvPr>
          <p:cNvSpPr>
            <a:spLocks noGrp="1"/>
          </p:cNvSpPr>
          <p:nvPr>
            <p:ph type="dt" sz="half" idx="10"/>
          </p:nvPr>
        </p:nvSpPr>
        <p:spPr/>
        <p:txBody>
          <a:bodyPr/>
          <a:lstStyle/>
          <a:p>
            <a:fld id="{8FF6B727-E198-4E36-A3EA-B81B22BC5BB4}" type="datetimeFigureOut">
              <a:rPr lang="en-GB" smtClean="0"/>
              <a:t>21/03/2026</a:t>
            </a:fld>
            <a:endParaRPr lang="en-GB"/>
          </a:p>
        </p:txBody>
      </p:sp>
      <p:sp>
        <p:nvSpPr>
          <p:cNvPr id="4" name="Footer Placeholder 3">
            <a:extLst>
              <a:ext uri="{FF2B5EF4-FFF2-40B4-BE49-F238E27FC236}">
                <a16:creationId xmlns:a16="http://schemas.microsoft.com/office/drawing/2014/main" id="{1B7FE780-7225-17B6-4956-D9B89499DDB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717876A-1589-49D6-2D1F-293C31E70A57}"/>
              </a:ext>
            </a:extLst>
          </p:cNvPr>
          <p:cNvSpPr>
            <a:spLocks noGrp="1"/>
          </p:cNvSpPr>
          <p:nvPr>
            <p:ph type="sldNum" sz="quarter" idx="12"/>
          </p:nvPr>
        </p:nvSpPr>
        <p:spPr/>
        <p:txBody>
          <a:bodyPr/>
          <a:lstStyle/>
          <a:p>
            <a:fld id="{5C6F2B15-3C76-4BCD-A975-4BBA2C4BDE40}" type="slidenum">
              <a:rPr lang="en-GB" smtClean="0"/>
              <a:t>‹#›</a:t>
            </a:fld>
            <a:endParaRPr lang="en-GB"/>
          </a:p>
        </p:txBody>
      </p:sp>
    </p:spTree>
    <p:extLst>
      <p:ext uri="{BB962C8B-B14F-4D97-AF65-F5344CB8AC3E}">
        <p14:creationId xmlns:p14="http://schemas.microsoft.com/office/powerpoint/2010/main" val="3445363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781E3-D822-3960-188B-1DBECAECAD3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66794B-3700-18AD-E865-EAE1681160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C7F8EC6-C6D9-68EB-EDBD-32C462F1EF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38BEA30-3E70-49D6-DFCB-B23F3835AFD3}"/>
              </a:ext>
            </a:extLst>
          </p:cNvPr>
          <p:cNvSpPr>
            <a:spLocks noGrp="1"/>
          </p:cNvSpPr>
          <p:nvPr>
            <p:ph type="dt" sz="half" idx="10"/>
          </p:nvPr>
        </p:nvSpPr>
        <p:spPr/>
        <p:txBody>
          <a:bodyPr/>
          <a:lstStyle/>
          <a:p>
            <a:fld id="{8FF0D474-5DF8-4686-A658-5BB4011D8239}" type="datetimeFigureOut">
              <a:rPr lang="en-GB" smtClean="0"/>
              <a:t>21/03/2026</a:t>
            </a:fld>
            <a:endParaRPr lang="en-GB"/>
          </a:p>
        </p:txBody>
      </p:sp>
      <p:sp>
        <p:nvSpPr>
          <p:cNvPr id="6" name="Footer Placeholder 5">
            <a:extLst>
              <a:ext uri="{FF2B5EF4-FFF2-40B4-BE49-F238E27FC236}">
                <a16:creationId xmlns:a16="http://schemas.microsoft.com/office/drawing/2014/main" id="{E7F85B84-9A4D-DA3A-0C10-973598919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9E50AB8-6AB7-5B40-72F8-B3466DB1576F}"/>
              </a:ext>
            </a:extLst>
          </p:cNvPr>
          <p:cNvSpPr>
            <a:spLocks noGrp="1"/>
          </p:cNvSpPr>
          <p:nvPr>
            <p:ph type="sldNum" sz="quarter" idx="12"/>
          </p:nvPr>
        </p:nvSpPr>
        <p:spPr/>
        <p:txBody>
          <a:bodyPr/>
          <a:lstStyle/>
          <a:p>
            <a:fld id="{7889028F-AC52-4B5B-A3EB-DD11F5DA4F39}" type="slidenum">
              <a:rPr lang="en-GB" smtClean="0"/>
              <a:t>‹#›</a:t>
            </a:fld>
            <a:endParaRPr lang="en-GB"/>
          </a:p>
        </p:txBody>
      </p:sp>
    </p:spTree>
    <p:extLst>
      <p:ext uri="{BB962C8B-B14F-4D97-AF65-F5344CB8AC3E}">
        <p14:creationId xmlns:p14="http://schemas.microsoft.com/office/powerpoint/2010/main" val="21683085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D4C804-2079-209E-4E1F-669EBE34B350}"/>
              </a:ext>
            </a:extLst>
          </p:cNvPr>
          <p:cNvSpPr>
            <a:spLocks noGrp="1"/>
          </p:cNvSpPr>
          <p:nvPr>
            <p:ph type="dt" sz="half" idx="10"/>
          </p:nvPr>
        </p:nvSpPr>
        <p:spPr/>
        <p:txBody>
          <a:bodyPr/>
          <a:lstStyle/>
          <a:p>
            <a:fld id="{8FF6B727-E198-4E36-A3EA-B81B22BC5BB4}" type="datetimeFigureOut">
              <a:rPr lang="en-GB" smtClean="0"/>
              <a:t>21/03/2026</a:t>
            </a:fld>
            <a:endParaRPr lang="en-GB"/>
          </a:p>
        </p:txBody>
      </p:sp>
      <p:sp>
        <p:nvSpPr>
          <p:cNvPr id="3" name="Footer Placeholder 2">
            <a:extLst>
              <a:ext uri="{FF2B5EF4-FFF2-40B4-BE49-F238E27FC236}">
                <a16:creationId xmlns:a16="http://schemas.microsoft.com/office/drawing/2014/main" id="{1ACF34F0-B39E-E89F-2972-29976193DC2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66EA523-28C8-BF7B-F379-969C461E27B0}"/>
              </a:ext>
            </a:extLst>
          </p:cNvPr>
          <p:cNvSpPr>
            <a:spLocks noGrp="1"/>
          </p:cNvSpPr>
          <p:nvPr>
            <p:ph type="sldNum" sz="quarter" idx="12"/>
          </p:nvPr>
        </p:nvSpPr>
        <p:spPr/>
        <p:txBody>
          <a:bodyPr/>
          <a:lstStyle/>
          <a:p>
            <a:fld id="{5C6F2B15-3C76-4BCD-A975-4BBA2C4BDE40}" type="slidenum">
              <a:rPr lang="en-GB" smtClean="0"/>
              <a:t>‹#›</a:t>
            </a:fld>
            <a:endParaRPr lang="en-GB"/>
          </a:p>
        </p:txBody>
      </p:sp>
    </p:spTree>
    <p:extLst>
      <p:ext uri="{BB962C8B-B14F-4D97-AF65-F5344CB8AC3E}">
        <p14:creationId xmlns:p14="http://schemas.microsoft.com/office/powerpoint/2010/main" val="26522192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EFAAC-7157-AE54-4BFE-F901B4081C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3A5C28-1BC1-5B95-50B2-189D87628E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70F9855-6219-8C21-D5B6-98242284C9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BA6D34-F5CC-3B00-E1CC-2A40A981BC95}"/>
              </a:ext>
            </a:extLst>
          </p:cNvPr>
          <p:cNvSpPr>
            <a:spLocks noGrp="1"/>
          </p:cNvSpPr>
          <p:nvPr>
            <p:ph type="dt" sz="half" idx="10"/>
          </p:nvPr>
        </p:nvSpPr>
        <p:spPr/>
        <p:txBody>
          <a:bodyPr/>
          <a:lstStyle/>
          <a:p>
            <a:fld id="{8FF6B727-E198-4E36-A3EA-B81B22BC5BB4}" type="datetimeFigureOut">
              <a:rPr lang="en-GB" smtClean="0"/>
              <a:t>21/03/2026</a:t>
            </a:fld>
            <a:endParaRPr lang="en-GB"/>
          </a:p>
        </p:txBody>
      </p:sp>
      <p:sp>
        <p:nvSpPr>
          <p:cNvPr id="6" name="Footer Placeholder 5">
            <a:extLst>
              <a:ext uri="{FF2B5EF4-FFF2-40B4-BE49-F238E27FC236}">
                <a16:creationId xmlns:a16="http://schemas.microsoft.com/office/drawing/2014/main" id="{658274C0-A825-5CFB-2F54-1A4F8E7F2D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0A2B270-E98F-DBBC-BD7F-F80C33AB9C25}"/>
              </a:ext>
            </a:extLst>
          </p:cNvPr>
          <p:cNvSpPr>
            <a:spLocks noGrp="1"/>
          </p:cNvSpPr>
          <p:nvPr>
            <p:ph type="sldNum" sz="quarter" idx="12"/>
          </p:nvPr>
        </p:nvSpPr>
        <p:spPr/>
        <p:txBody>
          <a:bodyPr/>
          <a:lstStyle/>
          <a:p>
            <a:fld id="{5C6F2B15-3C76-4BCD-A975-4BBA2C4BDE40}" type="slidenum">
              <a:rPr lang="en-GB" smtClean="0"/>
              <a:t>‹#›</a:t>
            </a:fld>
            <a:endParaRPr lang="en-GB"/>
          </a:p>
        </p:txBody>
      </p:sp>
    </p:spTree>
    <p:extLst>
      <p:ext uri="{BB962C8B-B14F-4D97-AF65-F5344CB8AC3E}">
        <p14:creationId xmlns:p14="http://schemas.microsoft.com/office/powerpoint/2010/main" val="25002239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A6B4E-6E3D-ACCD-8F0B-79A366900C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299A953-466A-053F-4514-115E80204D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EF92977-3D4D-1D85-1D73-775FBFE5D3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1129F2-57D7-CF16-305F-BFE5018C3531}"/>
              </a:ext>
            </a:extLst>
          </p:cNvPr>
          <p:cNvSpPr>
            <a:spLocks noGrp="1"/>
          </p:cNvSpPr>
          <p:nvPr>
            <p:ph type="dt" sz="half" idx="10"/>
          </p:nvPr>
        </p:nvSpPr>
        <p:spPr/>
        <p:txBody>
          <a:bodyPr/>
          <a:lstStyle/>
          <a:p>
            <a:fld id="{8FF6B727-E198-4E36-A3EA-B81B22BC5BB4}" type="datetimeFigureOut">
              <a:rPr lang="en-GB" smtClean="0"/>
              <a:t>21/03/2026</a:t>
            </a:fld>
            <a:endParaRPr lang="en-GB"/>
          </a:p>
        </p:txBody>
      </p:sp>
      <p:sp>
        <p:nvSpPr>
          <p:cNvPr id="6" name="Footer Placeholder 5">
            <a:extLst>
              <a:ext uri="{FF2B5EF4-FFF2-40B4-BE49-F238E27FC236}">
                <a16:creationId xmlns:a16="http://schemas.microsoft.com/office/drawing/2014/main" id="{11ECAFF7-E167-C9E8-8593-C7582375D32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DCAE81-3E76-CEAE-30EF-AB71DB807F3E}"/>
              </a:ext>
            </a:extLst>
          </p:cNvPr>
          <p:cNvSpPr>
            <a:spLocks noGrp="1"/>
          </p:cNvSpPr>
          <p:nvPr>
            <p:ph type="sldNum" sz="quarter" idx="12"/>
          </p:nvPr>
        </p:nvSpPr>
        <p:spPr/>
        <p:txBody>
          <a:bodyPr/>
          <a:lstStyle/>
          <a:p>
            <a:fld id="{5C6F2B15-3C76-4BCD-A975-4BBA2C4BDE40}" type="slidenum">
              <a:rPr lang="en-GB" smtClean="0"/>
              <a:t>‹#›</a:t>
            </a:fld>
            <a:endParaRPr lang="en-GB"/>
          </a:p>
        </p:txBody>
      </p:sp>
    </p:spTree>
    <p:extLst>
      <p:ext uri="{BB962C8B-B14F-4D97-AF65-F5344CB8AC3E}">
        <p14:creationId xmlns:p14="http://schemas.microsoft.com/office/powerpoint/2010/main" val="31359785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8492B-392E-3148-DA41-FD8272142A0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8876E46-B270-44C5-41A6-7C26BB0905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A0123E-067C-5112-D4B4-6B3AA706643B}"/>
              </a:ext>
            </a:extLst>
          </p:cNvPr>
          <p:cNvSpPr>
            <a:spLocks noGrp="1"/>
          </p:cNvSpPr>
          <p:nvPr>
            <p:ph type="dt" sz="half" idx="10"/>
          </p:nvPr>
        </p:nvSpPr>
        <p:spPr/>
        <p:txBody>
          <a:bodyPr/>
          <a:lstStyle/>
          <a:p>
            <a:fld id="{8FF6B727-E198-4E36-A3EA-B81B22BC5BB4}" type="datetimeFigureOut">
              <a:rPr lang="en-GB" smtClean="0"/>
              <a:t>21/03/2026</a:t>
            </a:fld>
            <a:endParaRPr lang="en-GB"/>
          </a:p>
        </p:txBody>
      </p:sp>
      <p:sp>
        <p:nvSpPr>
          <p:cNvPr id="5" name="Footer Placeholder 4">
            <a:extLst>
              <a:ext uri="{FF2B5EF4-FFF2-40B4-BE49-F238E27FC236}">
                <a16:creationId xmlns:a16="http://schemas.microsoft.com/office/drawing/2014/main" id="{86A2ED76-05BA-03C6-C3E9-2752C27077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61784-6C37-9A98-F77D-759E455771EF}"/>
              </a:ext>
            </a:extLst>
          </p:cNvPr>
          <p:cNvSpPr>
            <a:spLocks noGrp="1"/>
          </p:cNvSpPr>
          <p:nvPr>
            <p:ph type="sldNum" sz="quarter" idx="12"/>
          </p:nvPr>
        </p:nvSpPr>
        <p:spPr/>
        <p:txBody>
          <a:bodyPr/>
          <a:lstStyle/>
          <a:p>
            <a:fld id="{5C6F2B15-3C76-4BCD-A975-4BBA2C4BDE40}" type="slidenum">
              <a:rPr lang="en-GB" smtClean="0"/>
              <a:t>‹#›</a:t>
            </a:fld>
            <a:endParaRPr lang="en-GB"/>
          </a:p>
        </p:txBody>
      </p:sp>
    </p:spTree>
    <p:extLst>
      <p:ext uri="{BB962C8B-B14F-4D97-AF65-F5344CB8AC3E}">
        <p14:creationId xmlns:p14="http://schemas.microsoft.com/office/powerpoint/2010/main" val="17551448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E00ECC-5839-5DF4-B8EE-FB032E6F178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C533FD6-FBBF-39F6-90A9-682AB3EBC5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956F84-DC30-DAEC-5F90-1DF9322E71A4}"/>
              </a:ext>
            </a:extLst>
          </p:cNvPr>
          <p:cNvSpPr>
            <a:spLocks noGrp="1"/>
          </p:cNvSpPr>
          <p:nvPr>
            <p:ph type="dt" sz="half" idx="10"/>
          </p:nvPr>
        </p:nvSpPr>
        <p:spPr/>
        <p:txBody>
          <a:bodyPr/>
          <a:lstStyle/>
          <a:p>
            <a:fld id="{8FF6B727-E198-4E36-A3EA-B81B22BC5BB4}" type="datetimeFigureOut">
              <a:rPr lang="en-GB" smtClean="0"/>
              <a:t>21/03/2026</a:t>
            </a:fld>
            <a:endParaRPr lang="en-GB"/>
          </a:p>
        </p:txBody>
      </p:sp>
      <p:sp>
        <p:nvSpPr>
          <p:cNvPr id="5" name="Footer Placeholder 4">
            <a:extLst>
              <a:ext uri="{FF2B5EF4-FFF2-40B4-BE49-F238E27FC236}">
                <a16:creationId xmlns:a16="http://schemas.microsoft.com/office/drawing/2014/main" id="{FC03E994-4706-B2E1-8CB0-F5EEABD1F8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E90A6E-E5F0-D25B-1D9B-B84398558CB1}"/>
              </a:ext>
            </a:extLst>
          </p:cNvPr>
          <p:cNvSpPr>
            <a:spLocks noGrp="1"/>
          </p:cNvSpPr>
          <p:nvPr>
            <p:ph type="sldNum" sz="quarter" idx="12"/>
          </p:nvPr>
        </p:nvSpPr>
        <p:spPr/>
        <p:txBody>
          <a:bodyPr/>
          <a:lstStyle/>
          <a:p>
            <a:fld id="{5C6F2B15-3C76-4BCD-A975-4BBA2C4BDE40}" type="slidenum">
              <a:rPr lang="en-GB" smtClean="0"/>
              <a:t>‹#›</a:t>
            </a:fld>
            <a:endParaRPr lang="en-GB"/>
          </a:p>
        </p:txBody>
      </p:sp>
    </p:spTree>
    <p:extLst>
      <p:ext uri="{BB962C8B-B14F-4D97-AF65-F5344CB8AC3E}">
        <p14:creationId xmlns:p14="http://schemas.microsoft.com/office/powerpoint/2010/main" val="2822820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3FA9E-39EC-6C07-7503-C06A63754F6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78CE900-8F16-0432-28B5-26DBE269C5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44F646-3795-21DA-4874-78E16428E6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D4ECA55-CC06-6FF1-C759-A668BF654F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D2B727-F8C2-FADE-93B1-C77971E06D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515FDF5-9156-1AF3-E5E7-D4DF66BB4DAE}"/>
              </a:ext>
            </a:extLst>
          </p:cNvPr>
          <p:cNvSpPr>
            <a:spLocks noGrp="1"/>
          </p:cNvSpPr>
          <p:nvPr>
            <p:ph type="dt" sz="half" idx="10"/>
          </p:nvPr>
        </p:nvSpPr>
        <p:spPr/>
        <p:txBody>
          <a:bodyPr/>
          <a:lstStyle/>
          <a:p>
            <a:fld id="{8FF0D474-5DF8-4686-A658-5BB4011D8239}" type="datetimeFigureOut">
              <a:rPr lang="en-GB" smtClean="0"/>
              <a:t>21/03/2026</a:t>
            </a:fld>
            <a:endParaRPr lang="en-GB"/>
          </a:p>
        </p:txBody>
      </p:sp>
      <p:sp>
        <p:nvSpPr>
          <p:cNvPr id="8" name="Footer Placeholder 7">
            <a:extLst>
              <a:ext uri="{FF2B5EF4-FFF2-40B4-BE49-F238E27FC236}">
                <a16:creationId xmlns:a16="http://schemas.microsoft.com/office/drawing/2014/main" id="{CF2A8398-BB37-3286-9E2B-931B84B5125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AC4FE10-D06C-BC14-C713-47BE0DC197F8}"/>
              </a:ext>
            </a:extLst>
          </p:cNvPr>
          <p:cNvSpPr>
            <a:spLocks noGrp="1"/>
          </p:cNvSpPr>
          <p:nvPr>
            <p:ph type="sldNum" sz="quarter" idx="12"/>
          </p:nvPr>
        </p:nvSpPr>
        <p:spPr/>
        <p:txBody>
          <a:bodyPr/>
          <a:lstStyle/>
          <a:p>
            <a:fld id="{7889028F-AC52-4B5B-A3EB-DD11F5DA4F39}" type="slidenum">
              <a:rPr lang="en-GB" smtClean="0"/>
              <a:t>‹#›</a:t>
            </a:fld>
            <a:endParaRPr lang="en-GB"/>
          </a:p>
        </p:txBody>
      </p:sp>
    </p:spTree>
    <p:extLst>
      <p:ext uri="{BB962C8B-B14F-4D97-AF65-F5344CB8AC3E}">
        <p14:creationId xmlns:p14="http://schemas.microsoft.com/office/powerpoint/2010/main" val="1345649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13D60-4096-1F0B-23DD-84DCF6825C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1911603-99A4-9632-3E89-9A6890D61706}"/>
              </a:ext>
            </a:extLst>
          </p:cNvPr>
          <p:cNvSpPr>
            <a:spLocks noGrp="1"/>
          </p:cNvSpPr>
          <p:nvPr>
            <p:ph type="dt" sz="half" idx="10"/>
          </p:nvPr>
        </p:nvSpPr>
        <p:spPr/>
        <p:txBody>
          <a:bodyPr/>
          <a:lstStyle/>
          <a:p>
            <a:fld id="{8FF0D474-5DF8-4686-A658-5BB4011D8239}" type="datetimeFigureOut">
              <a:rPr lang="en-GB" smtClean="0"/>
              <a:t>21/03/2026</a:t>
            </a:fld>
            <a:endParaRPr lang="en-GB"/>
          </a:p>
        </p:txBody>
      </p:sp>
      <p:sp>
        <p:nvSpPr>
          <p:cNvPr id="4" name="Footer Placeholder 3">
            <a:extLst>
              <a:ext uri="{FF2B5EF4-FFF2-40B4-BE49-F238E27FC236}">
                <a16:creationId xmlns:a16="http://schemas.microsoft.com/office/drawing/2014/main" id="{9E8217F7-8FF9-6B3B-C461-BC7C27E0108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6B1ACDD-AC26-5D9C-931C-D893800886EF}"/>
              </a:ext>
            </a:extLst>
          </p:cNvPr>
          <p:cNvSpPr>
            <a:spLocks noGrp="1"/>
          </p:cNvSpPr>
          <p:nvPr>
            <p:ph type="sldNum" sz="quarter" idx="12"/>
          </p:nvPr>
        </p:nvSpPr>
        <p:spPr/>
        <p:txBody>
          <a:bodyPr/>
          <a:lstStyle/>
          <a:p>
            <a:fld id="{7889028F-AC52-4B5B-A3EB-DD11F5DA4F39}" type="slidenum">
              <a:rPr lang="en-GB" smtClean="0"/>
              <a:t>‹#›</a:t>
            </a:fld>
            <a:endParaRPr lang="en-GB"/>
          </a:p>
        </p:txBody>
      </p:sp>
    </p:spTree>
    <p:extLst>
      <p:ext uri="{BB962C8B-B14F-4D97-AF65-F5344CB8AC3E}">
        <p14:creationId xmlns:p14="http://schemas.microsoft.com/office/powerpoint/2010/main" val="2788457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3DD123-218F-2064-6AD1-CBB399DE35F3}"/>
              </a:ext>
            </a:extLst>
          </p:cNvPr>
          <p:cNvSpPr>
            <a:spLocks noGrp="1"/>
          </p:cNvSpPr>
          <p:nvPr>
            <p:ph type="dt" sz="half" idx="10"/>
          </p:nvPr>
        </p:nvSpPr>
        <p:spPr/>
        <p:txBody>
          <a:bodyPr/>
          <a:lstStyle/>
          <a:p>
            <a:fld id="{8FF0D474-5DF8-4686-A658-5BB4011D8239}" type="datetimeFigureOut">
              <a:rPr lang="en-GB" smtClean="0"/>
              <a:t>21/03/2026</a:t>
            </a:fld>
            <a:endParaRPr lang="en-GB"/>
          </a:p>
        </p:txBody>
      </p:sp>
      <p:sp>
        <p:nvSpPr>
          <p:cNvPr id="3" name="Footer Placeholder 2">
            <a:extLst>
              <a:ext uri="{FF2B5EF4-FFF2-40B4-BE49-F238E27FC236}">
                <a16:creationId xmlns:a16="http://schemas.microsoft.com/office/drawing/2014/main" id="{991F92D3-8D90-9E18-0A79-FB5F336F60D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31250D0-5E2B-21E8-B49C-F81DA1F6FF6A}"/>
              </a:ext>
            </a:extLst>
          </p:cNvPr>
          <p:cNvSpPr>
            <a:spLocks noGrp="1"/>
          </p:cNvSpPr>
          <p:nvPr>
            <p:ph type="sldNum" sz="quarter" idx="12"/>
          </p:nvPr>
        </p:nvSpPr>
        <p:spPr/>
        <p:txBody>
          <a:bodyPr/>
          <a:lstStyle/>
          <a:p>
            <a:fld id="{7889028F-AC52-4B5B-A3EB-DD11F5DA4F39}" type="slidenum">
              <a:rPr lang="en-GB" smtClean="0"/>
              <a:t>‹#›</a:t>
            </a:fld>
            <a:endParaRPr lang="en-GB"/>
          </a:p>
        </p:txBody>
      </p:sp>
    </p:spTree>
    <p:extLst>
      <p:ext uri="{BB962C8B-B14F-4D97-AF65-F5344CB8AC3E}">
        <p14:creationId xmlns:p14="http://schemas.microsoft.com/office/powerpoint/2010/main" val="3043238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8CF55-C513-5FE8-FE27-41A9911140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CA2BC13-4A6A-B7ED-2D43-E9C91DCC64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F97748E-F2C2-F212-64AF-7049EADA85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B58EF3-3926-64C7-5C30-757BFE9990D1}"/>
              </a:ext>
            </a:extLst>
          </p:cNvPr>
          <p:cNvSpPr>
            <a:spLocks noGrp="1"/>
          </p:cNvSpPr>
          <p:nvPr>
            <p:ph type="dt" sz="half" idx="10"/>
          </p:nvPr>
        </p:nvSpPr>
        <p:spPr/>
        <p:txBody>
          <a:bodyPr/>
          <a:lstStyle/>
          <a:p>
            <a:fld id="{8FF0D474-5DF8-4686-A658-5BB4011D8239}" type="datetimeFigureOut">
              <a:rPr lang="en-GB" smtClean="0"/>
              <a:t>21/03/2026</a:t>
            </a:fld>
            <a:endParaRPr lang="en-GB"/>
          </a:p>
        </p:txBody>
      </p:sp>
      <p:sp>
        <p:nvSpPr>
          <p:cNvPr id="6" name="Footer Placeholder 5">
            <a:extLst>
              <a:ext uri="{FF2B5EF4-FFF2-40B4-BE49-F238E27FC236}">
                <a16:creationId xmlns:a16="http://schemas.microsoft.com/office/drawing/2014/main" id="{D60A8457-7DD9-8CBA-A532-4493D430182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9DB3DA-3BB3-2978-43A6-3B64B5164D0B}"/>
              </a:ext>
            </a:extLst>
          </p:cNvPr>
          <p:cNvSpPr>
            <a:spLocks noGrp="1"/>
          </p:cNvSpPr>
          <p:nvPr>
            <p:ph type="sldNum" sz="quarter" idx="12"/>
          </p:nvPr>
        </p:nvSpPr>
        <p:spPr/>
        <p:txBody>
          <a:bodyPr/>
          <a:lstStyle/>
          <a:p>
            <a:fld id="{7889028F-AC52-4B5B-A3EB-DD11F5DA4F39}" type="slidenum">
              <a:rPr lang="en-GB" smtClean="0"/>
              <a:t>‹#›</a:t>
            </a:fld>
            <a:endParaRPr lang="en-GB"/>
          </a:p>
        </p:txBody>
      </p:sp>
    </p:spTree>
    <p:extLst>
      <p:ext uri="{BB962C8B-B14F-4D97-AF65-F5344CB8AC3E}">
        <p14:creationId xmlns:p14="http://schemas.microsoft.com/office/powerpoint/2010/main" val="396822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3283B-8248-4EBF-9C14-00A54B8FAE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7769AAC-5D2A-0924-B5D7-46C6F7019E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1373173-4A58-1F39-8FC4-8C3C365B93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58F3E1-BA83-3E66-2692-520E534FE87F}"/>
              </a:ext>
            </a:extLst>
          </p:cNvPr>
          <p:cNvSpPr>
            <a:spLocks noGrp="1"/>
          </p:cNvSpPr>
          <p:nvPr>
            <p:ph type="dt" sz="half" idx="10"/>
          </p:nvPr>
        </p:nvSpPr>
        <p:spPr/>
        <p:txBody>
          <a:bodyPr/>
          <a:lstStyle/>
          <a:p>
            <a:fld id="{8FF0D474-5DF8-4686-A658-5BB4011D8239}" type="datetimeFigureOut">
              <a:rPr lang="en-GB" smtClean="0"/>
              <a:t>21/03/2026</a:t>
            </a:fld>
            <a:endParaRPr lang="en-GB"/>
          </a:p>
        </p:txBody>
      </p:sp>
      <p:sp>
        <p:nvSpPr>
          <p:cNvPr id="6" name="Footer Placeholder 5">
            <a:extLst>
              <a:ext uri="{FF2B5EF4-FFF2-40B4-BE49-F238E27FC236}">
                <a16:creationId xmlns:a16="http://schemas.microsoft.com/office/drawing/2014/main" id="{5CF225F7-DD1E-CF40-2258-8063B3CD9E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F49D75-57DF-BD54-9C41-B3BD7CBE9D70}"/>
              </a:ext>
            </a:extLst>
          </p:cNvPr>
          <p:cNvSpPr>
            <a:spLocks noGrp="1"/>
          </p:cNvSpPr>
          <p:nvPr>
            <p:ph type="sldNum" sz="quarter" idx="12"/>
          </p:nvPr>
        </p:nvSpPr>
        <p:spPr/>
        <p:txBody>
          <a:bodyPr/>
          <a:lstStyle/>
          <a:p>
            <a:fld id="{7889028F-AC52-4B5B-A3EB-DD11F5DA4F39}" type="slidenum">
              <a:rPr lang="en-GB" smtClean="0"/>
              <a:t>‹#›</a:t>
            </a:fld>
            <a:endParaRPr lang="en-GB"/>
          </a:p>
        </p:txBody>
      </p:sp>
    </p:spTree>
    <p:extLst>
      <p:ext uri="{BB962C8B-B14F-4D97-AF65-F5344CB8AC3E}">
        <p14:creationId xmlns:p14="http://schemas.microsoft.com/office/powerpoint/2010/main" val="1270406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F02025-73CD-DE90-C452-FEC6EA84E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CAC6080-7D39-7BC3-FC57-D416DBE1C7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C1E48A-3705-A62B-E9BF-40F4E4D26F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FF0D474-5DF8-4686-A658-5BB4011D8239}" type="datetimeFigureOut">
              <a:rPr lang="en-GB" smtClean="0"/>
              <a:t>21/03/2026</a:t>
            </a:fld>
            <a:endParaRPr lang="en-GB"/>
          </a:p>
        </p:txBody>
      </p:sp>
      <p:sp>
        <p:nvSpPr>
          <p:cNvPr id="5" name="Footer Placeholder 4">
            <a:extLst>
              <a:ext uri="{FF2B5EF4-FFF2-40B4-BE49-F238E27FC236}">
                <a16:creationId xmlns:a16="http://schemas.microsoft.com/office/drawing/2014/main" id="{24CD47DB-14FA-2858-4B90-DFDA18DF89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BEC96D0-A059-49D6-5E96-0E6DCF9CAC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889028F-AC52-4B5B-A3EB-DD11F5DA4F39}" type="slidenum">
              <a:rPr lang="en-GB" smtClean="0"/>
              <a:t>‹#›</a:t>
            </a:fld>
            <a:endParaRPr lang="en-GB"/>
          </a:p>
        </p:txBody>
      </p:sp>
    </p:spTree>
    <p:extLst>
      <p:ext uri="{BB962C8B-B14F-4D97-AF65-F5344CB8AC3E}">
        <p14:creationId xmlns:p14="http://schemas.microsoft.com/office/powerpoint/2010/main" val="3521212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2B8BE2-05B0-3E13-1BFF-740D72B0D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C37FC8-4C01-468C-CE14-C474F6C387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1CBBB6-96F1-DDBC-D90E-00A0AAEEFB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4189550-B3F5-492C-9D39-4242159A5DC1}" type="datetimeFigureOut">
              <a:rPr lang="en-GB" smtClean="0"/>
              <a:t>21/03/2026</a:t>
            </a:fld>
            <a:endParaRPr lang="en-GB"/>
          </a:p>
        </p:txBody>
      </p:sp>
      <p:sp>
        <p:nvSpPr>
          <p:cNvPr id="5" name="Footer Placeholder 4">
            <a:extLst>
              <a:ext uri="{FF2B5EF4-FFF2-40B4-BE49-F238E27FC236}">
                <a16:creationId xmlns:a16="http://schemas.microsoft.com/office/drawing/2014/main" id="{195CFBD4-AD29-96C3-ABE8-1414C1F0AC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794E494-6F18-35EB-AF3A-33A3CDB0AE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035DB88-6762-4AF5-8BED-7927FA6F026C}" type="slidenum">
              <a:rPr lang="en-GB" smtClean="0"/>
              <a:t>‹#›</a:t>
            </a:fld>
            <a:endParaRPr lang="en-GB"/>
          </a:p>
        </p:txBody>
      </p:sp>
    </p:spTree>
    <p:extLst>
      <p:ext uri="{BB962C8B-B14F-4D97-AF65-F5344CB8AC3E}">
        <p14:creationId xmlns:p14="http://schemas.microsoft.com/office/powerpoint/2010/main" val="16468352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45F5E7-1F1C-4C5E-B860-E6430FCD1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ED0270-F9D6-41C6-BD2A-5CDC1DD997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DE3C11-2750-4EA4-B9B7-13B7FADB41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14D27F-1038-4080-8DE0-0394DE64E8F1}" type="datetimeFigureOut">
              <a:rPr lang="en-US" smtClean="0"/>
              <a:t>3/21/2026</a:t>
            </a:fld>
            <a:endParaRPr lang="en-US"/>
          </a:p>
        </p:txBody>
      </p:sp>
      <p:sp>
        <p:nvSpPr>
          <p:cNvPr id="5" name="Footer Placeholder 4">
            <a:extLst>
              <a:ext uri="{FF2B5EF4-FFF2-40B4-BE49-F238E27FC236}">
                <a16:creationId xmlns:a16="http://schemas.microsoft.com/office/drawing/2014/main" id="{0A910974-84A3-4F40-A09C-F214CA226B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8B16CD-0CBB-451E-8BDF-7EEC4185AC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821A8D-D8E8-443E-9585-7CFAA8D1FB6F}" type="slidenum">
              <a:rPr lang="en-US" smtClean="0"/>
              <a:t>‹#›</a:t>
            </a:fld>
            <a:endParaRPr lang="en-US"/>
          </a:p>
        </p:txBody>
      </p:sp>
    </p:spTree>
    <p:extLst>
      <p:ext uri="{BB962C8B-B14F-4D97-AF65-F5344CB8AC3E}">
        <p14:creationId xmlns:p14="http://schemas.microsoft.com/office/powerpoint/2010/main" val="23027638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43FE54-794B-D440-FC1D-DEB7AC1786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F2EAFB1-66AC-B512-E11B-8CF77936D2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C8153B-0A79-C513-8DBF-A5F6B854BE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FF6B727-E198-4E36-A3EA-B81B22BC5BB4}" type="datetimeFigureOut">
              <a:rPr lang="en-GB" smtClean="0"/>
              <a:t>21/03/2026</a:t>
            </a:fld>
            <a:endParaRPr lang="en-GB"/>
          </a:p>
        </p:txBody>
      </p:sp>
      <p:sp>
        <p:nvSpPr>
          <p:cNvPr id="5" name="Footer Placeholder 4">
            <a:extLst>
              <a:ext uri="{FF2B5EF4-FFF2-40B4-BE49-F238E27FC236}">
                <a16:creationId xmlns:a16="http://schemas.microsoft.com/office/drawing/2014/main" id="{ECA7D7CC-9CEC-28F3-5815-ED8F872F46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FA89AC2-B899-7D12-4E03-D343795EC4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C6F2B15-3C76-4BCD-A975-4BBA2C4BDE40}" type="slidenum">
              <a:rPr lang="en-GB" smtClean="0"/>
              <a:t>‹#›</a:t>
            </a:fld>
            <a:endParaRPr lang="en-GB"/>
          </a:p>
        </p:txBody>
      </p:sp>
    </p:spTree>
    <p:extLst>
      <p:ext uri="{BB962C8B-B14F-4D97-AF65-F5344CB8AC3E}">
        <p14:creationId xmlns:p14="http://schemas.microsoft.com/office/powerpoint/2010/main" val="16349936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gif"/><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29.pn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achilloralhistories.com/tomjohnston" TargetMode="External"/><Relationship Id="rId2" Type="http://schemas.openxmlformats.org/officeDocument/2006/relationships/hyperlink" Target="https://www.achilloralhistories.com/_files/ugd/3b0aef_6cf4c879e0cf489a851bc109b325d286.pdf"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1.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hyperlink" Target="https://www.linkedin.com/pulse/hard-habitus-break-dr-angela-maye-banbury-atyge/"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iBmtH0Qx0YU" TargetMode="External"/><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image" Target="../media/image2.jp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www.oralhistorymadeeasy.com/"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diagramLayout" Target="../diagrams/layout7.xml"/><Relationship Id="rId7" Type="http://schemas.openxmlformats.org/officeDocument/2006/relationships/oleObject" Target="../embeddings/oleObject1.bin"/><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2B59F-7DF4-35C3-451C-695381680BEB}"/>
              </a:ext>
            </a:extLst>
          </p:cNvPr>
          <p:cNvSpPr txBox="1">
            <a:spLocks/>
          </p:cNvSpPr>
          <p:nvPr/>
        </p:nvSpPr>
        <p:spPr>
          <a:xfrm>
            <a:off x="0" y="-1"/>
            <a:ext cx="12192000" cy="3108627"/>
          </a:xfrm>
          <a:prstGeom prst="rect">
            <a:avLst/>
          </a:prstGeom>
          <a:solidFill>
            <a:schemeClr val="accent3">
              <a:lumMod val="60000"/>
              <a:lumOff val="40000"/>
            </a:schemeClr>
          </a:solidFill>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7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16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6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ORAL HISTORY MADE EASY </a:t>
            </a:r>
          </a:p>
          <a:p>
            <a:pPr marL="0" marR="0" lvl="0" indent="0" algn="ctr" defTabSz="914400" rtl="0" eaLnBrk="1" fontAlgn="auto" latinLnBrk="0" hangingPunct="1">
              <a:lnSpc>
                <a:spcPct val="90000"/>
              </a:lnSpc>
              <a:spcBef>
                <a:spcPct val="0"/>
              </a:spcBef>
              <a:spcAft>
                <a:spcPts val="0"/>
              </a:spcAft>
              <a:buClrTx/>
              <a:buSzTx/>
              <a:buFontTx/>
              <a:buNone/>
              <a:tabLst/>
              <a:defRPr/>
            </a:pPr>
            <a:r>
              <a:rPr lang="en-GB" sz="16000" b="1" dirty="0">
                <a:solidFill>
                  <a:prstClr val="black"/>
                </a:solidFill>
                <a:latin typeface="Tahoma" panose="020B0604030504040204" pitchFamily="34" charset="0"/>
                <a:ea typeface="Tahoma" panose="020B0604030504040204" pitchFamily="34" charset="0"/>
                <a:cs typeface="Tahoma" panose="020B0604030504040204" pitchFamily="34" charset="0"/>
              </a:rPr>
              <a:t>SPRING </a:t>
            </a:r>
            <a:r>
              <a:rPr kumimoji="0" lang="en-GB" sz="16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2026 GROUP H</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16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1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WEEK 1: DECIDE WHAT SORT OF ORAL HISTORIAN YOU WANT TO BE</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7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7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3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endPar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Title 1">
            <a:extLst>
              <a:ext uri="{FF2B5EF4-FFF2-40B4-BE49-F238E27FC236}">
                <a16:creationId xmlns:a16="http://schemas.microsoft.com/office/drawing/2014/main" id="{EE517727-6819-D579-8C14-36FA3091E317}"/>
              </a:ext>
            </a:extLst>
          </p:cNvPr>
          <p:cNvSpPr txBox="1">
            <a:spLocks/>
          </p:cNvSpPr>
          <p:nvPr/>
        </p:nvSpPr>
        <p:spPr>
          <a:xfrm>
            <a:off x="-2089" y="3034431"/>
            <a:ext cx="12192000" cy="2549047"/>
          </a:xfrm>
          <a:prstGeom prst="rect">
            <a:avLst/>
          </a:prstGeom>
          <a:solidFill>
            <a:schemeClr val="accent3">
              <a:lumMod val="60000"/>
              <a:lumOff val="40000"/>
            </a:schemeClr>
          </a:solidFill>
        </p:spPr>
        <p:txBody>
          <a:bodyP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16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7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7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73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3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endParaRPr kumimoji="0" lang="en-GB"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1B30213A-80EC-71F1-B2DE-4C11F7252367}"/>
              </a:ext>
            </a:extLst>
          </p:cNvPr>
          <p:cNvSpPr txBox="1"/>
          <p:nvPr/>
        </p:nvSpPr>
        <p:spPr>
          <a:xfrm>
            <a:off x="1728439" y="5012862"/>
            <a:ext cx="805118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Dr Angela Maye-Banbury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Emeritus Fellow Oral History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Founder Oral History Made Easy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Chairperson Achill Oral Histories</a:t>
            </a:r>
          </a:p>
        </p:txBody>
      </p:sp>
      <p:sp>
        <p:nvSpPr>
          <p:cNvPr id="12" name="TextBox 11">
            <a:extLst>
              <a:ext uri="{FF2B5EF4-FFF2-40B4-BE49-F238E27FC236}">
                <a16:creationId xmlns:a16="http://schemas.microsoft.com/office/drawing/2014/main" id="{6B4B72C8-1076-21FF-DF0B-601B74A64ED7}"/>
              </a:ext>
            </a:extLst>
          </p:cNvPr>
          <p:cNvSpPr txBox="1"/>
          <p:nvPr/>
        </p:nvSpPr>
        <p:spPr>
          <a:xfrm>
            <a:off x="248514" y="3108626"/>
            <a:ext cx="1133202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WELCOME FÁILTE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This </a:t>
            </a:r>
            <a:r>
              <a:rPr lang="en-GB" sz="3600" b="1" dirty="0">
                <a:solidFill>
                  <a:prstClr val="black"/>
                </a:solidFill>
                <a:latin typeface="Tahoma" panose="020B0604030504040204" pitchFamily="34" charset="0"/>
                <a:ea typeface="Tahoma" panose="020B0604030504040204" pitchFamily="34" charset="0"/>
                <a:cs typeface="Tahoma" panose="020B0604030504040204" pitchFamily="34" charset="0"/>
              </a:rPr>
              <a:t>class </a:t>
            </a:r>
            <a:r>
              <a:rPr kumimoji="0" lang="en-GB"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will begin 2 pm GMT</a:t>
            </a:r>
          </a:p>
        </p:txBody>
      </p:sp>
      <p:pic>
        <p:nvPicPr>
          <p:cNvPr id="4" name="Picture 3" descr="A logo with people holding hands&#10;&#10;AI-generated content may be incorrect.">
            <a:extLst>
              <a:ext uri="{FF2B5EF4-FFF2-40B4-BE49-F238E27FC236}">
                <a16:creationId xmlns:a16="http://schemas.microsoft.com/office/drawing/2014/main" id="{EB628890-1DD0-3F1B-DB1B-EEA12A4EA1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7574" y="5167258"/>
            <a:ext cx="1952337" cy="163020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Tree>
    <p:extLst>
      <p:ext uri="{BB962C8B-B14F-4D97-AF65-F5344CB8AC3E}">
        <p14:creationId xmlns:p14="http://schemas.microsoft.com/office/powerpoint/2010/main" val="117005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DA585-4EF5-9161-E768-3F1F6593B812}"/>
              </a:ext>
            </a:extLst>
          </p:cNvPr>
          <p:cNvSpPr>
            <a:spLocks noGrp="1"/>
          </p:cNvSpPr>
          <p:nvPr>
            <p:ph type="title"/>
          </p:nvPr>
        </p:nvSpPr>
        <p:spPr/>
        <p:txBody>
          <a:bodyPr/>
          <a:lstStyle/>
          <a:p>
            <a:r>
              <a:rPr lang="en-IE" dirty="0">
                <a:latin typeface="Calibri" panose="020F0502020204030204" pitchFamily="34" charset="0"/>
                <a:ea typeface="Calibri" panose="020F0502020204030204" pitchFamily="34" charset="0"/>
                <a:cs typeface="Calibri" panose="020F0502020204030204" pitchFamily="34" charset="0"/>
              </a:rPr>
              <a:t>Individual and collective memory</a:t>
            </a:r>
          </a:p>
        </p:txBody>
      </p:sp>
      <p:graphicFrame>
        <p:nvGraphicFramePr>
          <p:cNvPr id="4" name="Content Placeholder 3">
            <a:extLst>
              <a:ext uri="{FF2B5EF4-FFF2-40B4-BE49-F238E27FC236}">
                <a16:creationId xmlns:a16="http://schemas.microsoft.com/office/drawing/2014/main" id="{68AA34EF-CF99-82E2-AE94-42FC550D4C24}"/>
              </a:ext>
            </a:extLst>
          </p:cNvPr>
          <p:cNvGraphicFramePr>
            <a:graphicFrameLocks noGrp="1"/>
          </p:cNvGraphicFramePr>
          <p:nvPr>
            <p:ph idx="1"/>
            <p:extLst>
              <p:ext uri="{D42A27DB-BD31-4B8C-83A1-F6EECF244321}">
                <p14:modId xmlns:p14="http://schemas.microsoft.com/office/powerpoint/2010/main" val="353910506"/>
              </p:ext>
            </p:extLst>
          </p:nvPr>
        </p:nvGraphicFramePr>
        <p:xfrm>
          <a:off x="122663" y="1690689"/>
          <a:ext cx="12069337" cy="49665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BD4AE245-FBC0-DFDD-E6A6-830068E08881}"/>
              </a:ext>
            </a:extLst>
          </p:cNvPr>
          <p:cNvSpPr txBox="1"/>
          <p:nvPr/>
        </p:nvSpPr>
        <p:spPr>
          <a:xfrm>
            <a:off x="5499409" y="3429000"/>
            <a:ext cx="1315844" cy="1200329"/>
          </a:xfrm>
          <a:prstGeom prst="rect">
            <a:avLst/>
          </a:prstGeom>
          <a:noFill/>
        </p:spPr>
        <p:txBody>
          <a:bodyPr wrap="square" rtlCol="0">
            <a:spAutoFit/>
          </a:bodyPr>
          <a:lstStyle/>
          <a:p>
            <a:pPr algn="ctr"/>
            <a:r>
              <a:rPr lang="en-IE" sz="2400" b="1" dirty="0"/>
              <a:t>Past in the present</a:t>
            </a:r>
          </a:p>
        </p:txBody>
      </p:sp>
    </p:spTree>
    <p:extLst>
      <p:ext uri="{BB962C8B-B14F-4D97-AF65-F5344CB8AC3E}">
        <p14:creationId xmlns:p14="http://schemas.microsoft.com/office/powerpoint/2010/main" val="2220139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Right Triangle 25">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49F5977F-6E0B-5EEA-DBF7-15682038F3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215" y="918546"/>
            <a:ext cx="7482605" cy="4979334"/>
          </a:xfrm>
          <a:prstGeom prst="rect">
            <a:avLst/>
          </a:prstGeom>
        </p:spPr>
      </p:pic>
      <p:sp>
        <p:nvSpPr>
          <p:cNvPr id="2" name="TextBox 1">
            <a:extLst>
              <a:ext uri="{FF2B5EF4-FFF2-40B4-BE49-F238E27FC236}">
                <a16:creationId xmlns:a16="http://schemas.microsoft.com/office/drawing/2014/main" id="{EAB7B14C-616A-B374-EDDF-0915FA40283B}"/>
              </a:ext>
            </a:extLst>
          </p:cNvPr>
          <p:cNvSpPr txBox="1"/>
          <p:nvPr/>
        </p:nvSpPr>
        <p:spPr>
          <a:xfrm>
            <a:off x="8764859" y="929698"/>
            <a:ext cx="2453268" cy="1569660"/>
          </a:xfrm>
          <a:prstGeom prst="rect">
            <a:avLst/>
          </a:prstGeom>
          <a:noFill/>
        </p:spPr>
        <p:txBody>
          <a:bodyPr wrap="square" rtlCol="0">
            <a:spAutoFit/>
          </a:bodyPr>
          <a:lstStyle/>
          <a:p>
            <a:r>
              <a:rPr lang="en-IE" sz="2400" dirty="0">
                <a:latin typeface="Calibri" panose="020F0502020204030204" pitchFamily="34" charset="0"/>
                <a:ea typeface="Calibri" panose="020F0502020204030204" pitchFamily="34" charset="0"/>
                <a:cs typeface="Calibri" panose="020F0502020204030204" pitchFamily="34" charset="0"/>
              </a:rPr>
              <a:t>In oral history, memory is both the lock and the key.</a:t>
            </a:r>
          </a:p>
        </p:txBody>
      </p:sp>
    </p:spTree>
    <p:extLst>
      <p:ext uri="{BB962C8B-B14F-4D97-AF65-F5344CB8AC3E}">
        <p14:creationId xmlns:p14="http://schemas.microsoft.com/office/powerpoint/2010/main" val="3341811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D324D-EA31-2CAE-3043-6ED0739C16E4}"/>
            </a:ext>
          </a:extLst>
        </p:cNvPr>
        <p:cNvGrpSpPr/>
        <p:nvPr/>
      </p:nvGrpSpPr>
      <p:grpSpPr>
        <a:xfrm>
          <a:off x="0" y="0"/>
          <a:ext cx="0" cy="0"/>
          <a:chOff x="0" y="0"/>
          <a:chExt cx="0" cy="0"/>
        </a:xfrm>
      </p:grpSpPr>
    </p:spTree>
    <p:extLst>
      <p:ext uri="{BB962C8B-B14F-4D97-AF65-F5344CB8AC3E}">
        <p14:creationId xmlns:p14="http://schemas.microsoft.com/office/powerpoint/2010/main" val="1547559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16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9DF668-DA4D-AC3B-4D5B-A153441C92CB}"/>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Our </a:t>
            </a:r>
            <a:br>
              <a:rPr lang="en-US" sz="2600" kern="1200">
                <a:solidFill>
                  <a:srgbClr val="FFFFFF"/>
                </a:solidFill>
                <a:latin typeface="+mj-lt"/>
                <a:ea typeface="+mj-ea"/>
                <a:cs typeface="+mj-cs"/>
              </a:rPr>
            </a:br>
            <a:r>
              <a:rPr lang="en-US" sz="2600" kern="1200">
                <a:solidFill>
                  <a:srgbClr val="FFFFFF"/>
                </a:solidFill>
                <a:latin typeface="+mj-lt"/>
                <a:ea typeface="+mj-ea"/>
                <a:cs typeface="+mj-cs"/>
              </a:rPr>
              <a:t>class </a:t>
            </a:r>
            <a:br>
              <a:rPr lang="en-US" sz="2600" kern="1200">
                <a:solidFill>
                  <a:srgbClr val="FFFFFF"/>
                </a:solidFill>
                <a:latin typeface="+mj-lt"/>
                <a:ea typeface="+mj-ea"/>
                <a:cs typeface="+mj-cs"/>
              </a:rPr>
            </a:br>
            <a:r>
              <a:rPr lang="en-US" sz="2600" kern="1200">
                <a:solidFill>
                  <a:srgbClr val="FFFFFF"/>
                </a:solidFill>
                <a:latin typeface="+mj-lt"/>
                <a:ea typeface="+mj-ea"/>
                <a:cs typeface="+mj-cs"/>
              </a:rPr>
              <a:t>covenant</a:t>
            </a:r>
          </a:p>
        </p:txBody>
      </p:sp>
      <p:pic>
        <p:nvPicPr>
          <p:cNvPr id="5" name="Content Placeholder 4" descr="Oral History Made Easy Class Covenant">
            <a:extLst>
              <a:ext uri="{FF2B5EF4-FFF2-40B4-BE49-F238E27FC236}">
                <a16:creationId xmlns:a16="http://schemas.microsoft.com/office/drawing/2014/main" id="{51686A4A-F402-EB63-C476-87D7438A133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653" r="2369"/>
          <a:stretch/>
        </p:blipFill>
        <p:spPr>
          <a:xfrm>
            <a:off x="3508263" y="-1"/>
            <a:ext cx="8684789" cy="6858000"/>
          </a:xfrm>
          <a:prstGeom prst="rect">
            <a:avLst/>
          </a:prstGeom>
        </p:spPr>
      </p:pic>
    </p:spTree>
    <p:extLst>
      <p:ext uri="{BB962C8B-B14F-4D97-AF65-F5344CB8AC3E}">
        <p14:creationId xmlns:p14="http://schemas.microsoft.com/office/powerpoint/2010/main" val="2315958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steps to a oral history&#10;&#10;Description automatically generated">
            <a:extLst>
              <a:ext uri="{FF2B5EF4-FFF2-40B4-BE49-F238E27FC236}">
                <a16:creationId xmlns:a16="http://schemas.microsoft.com/office/drawing/2014/main" id="{93C87FA3-6614-0082-4485-238692F01D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0" y="65369"/>
            <a:ext cx="4419600" cy="6254151"/>
          </a:xfrm>
          <a:prstGeom prst="rect">
            <a:avLst/>
          </a:prstGeom>
        </p:spPr>
      </p:pic>
      <p:graphicFrame>
        <p:nvGraphicFramePr>
          <p:cNvPr id="9" name="Diagram 8">
            <a:extLst>
              <a:ext uri="{FF2B5EF4-FFF2-40B4-BE49-F238E27FC236}">
                <a16:creationId xmlns:a16="http://schemas.microsoft.com/office/drawing/2014/main" id="{7BD6A9A0-B9ED-E949-C215-1F8E7302BCDB}"/>
              </a:ext>
            </a:extLst>
          </p:cNvPr>
          <p:cNvGraphicFramePr/>
          <p:nvPr/>
        </p:nvGraphicFramePr>
        <p:xfrm>
          <a:off x="5902960" y="1148080"/>
          <a:ext cx="5374640" cy="5171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D849CAAE-27D4-1D91-C893-3081D429E5A0}"/>
              </a:ext>
            </a:extLst>
          </p:cNvPr>
          <p:cNvGrpSpPr/>
          <p:nvPr/>
        </p:nvGrpSpPr>
        <p:grpSpPr>
          <a:xfrm>
            <a:off x="5892802" y="177787"/>
            <a:ext cx="5486398" cy="1061731"/>
            <a:chOff x="0" y="0"/>
            <a:chExt cx="5374640" cy="970292"/>
          </a:xfrm>
        </p:grpSpPr>
        <p:sp>
          <p:nvSpPr>
            <p:cNvPr id="4" name="Rectangle 3">
              <a:extLst>
                <a:ext uri="{FF2B5EF4-FFF2-40B4-BE49-F238E27FC236}">
                  <a16:creationId xmlns:a16="http://schemas.microsoft.com/office/drawing/2014/main" id="{69C3A4D1-964E-227B-A567-D2E1004060B5}"/>
                </a:ext>
              </a:extLst>
            </p:cNvPr>
            <p:cNvSpPr/>
            <p:nvPr/>
          </p:nvSpPr>
          <p:spPr>
            <a:xfrm>
              <a:off x="0" y="0"/>
              <a:ext cx="5374640" cy="721383"/>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5" name="TextBox 4">
              <a:extLst>
                <a:ext uri="{FF2B5EF4-FFF2-40B4-BE49-F238E27FC236}">
                  <a16:creationId xmlns:a16="http://schemas.microsoft.com/office/drawing/2014/main" id="{78E8EFF3-A89B-FB37-25C8-B0A04024681A}"/>
                </a:ext>
              </a:extLst>
            </p:cNvPr>
            <p:cNvSpPr txBox="1"/>
            <p:nvPr/>
          </p:nvSpPr>
          <p:spPr>
            <a:xfrm>
              <a:off x="0" y="0"/>
              <a:ext cx="5374640" cy="970292"/>
            </a:xfrm>
            <a:prstGeom prst="rect">
              <a:avLst/>
            </a:prstGeom>
            <a:solidFill>
              <a:srgbClr val="0070C0"/>
            </a:solid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GB" sz="3600" dirty="0"/>
                <a:t>Proprietary</a:t>
              </a:r>
            </a:p>
            <a:p>
              <a:pPr marL="0" lvl="0" indent="0" algn="ctr" defTabSz="800100">
                <a:lnSpc>
                  <a:spcPct val="90000"/>
                </a:lnSpc>
                <a:spcBef>
                  <a:spcPct val="0"/>
                </a:spcBef>
                <a:spcAft>
                  <a:spcPct val="35000"/>
                </a:spcAft>
                <a:buNone/>
              </a:pPr>
              <a:r>
                <a:rPr lang="en-GB" sz="3600" dirty="0"/>
                <a:t>DRAGON FRAMEWORK</a:t>
              </a:r>
              <a:endParaRPr lang="en-GB" sz="3600" kern="1200" dirty="0"/>
            </a:p>
          </p:txBody>
        </p:sp>
      </p:grpSp>
      <p:pic>
        <p:nvPicPr>
          <p:cNvPr id="7" name="Picture 6" descr="A black background with a black square&#10;&#10;Description automatically generated with medium confidence">
            <a:extLst>
              <a:ext uri="{FF2B5EF4-FFF2-40B4-BE49-F238E27FC236}">
                <a16:creationId xmlns:a16="http://schemas.microsoft.com/office/drawing/2014/main" id="{6D1962F2-3D52-09AB-3695-E72C70E9E9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50476" y="1239519"/>
            <a:ext cx="1727215" cy="1727215"/>
          </a:xfrm>
          <a:prstGeom prst="rect">
            <a:avLst/>
          </a:prstGeom>
        </p:spPr>
      </p:pic>
    </p:spTree>
    <p:extLst>
      <p:ext uri="{BB962C8B-B14F-4D97-AF65-F5344CB8AC3E}">
        <p14:creationId xmlns:p14="http://schemas.microsoft.com/office/powerpoint/2010/main" val="431356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EF3EDB4-4BAB-5E60-ABC4-1438D2D41945}"/>
              </a:ext>
            </a:extLst>
          </p:cNvPr>
          <p:cNvSpPr txBox="1"/>
          <p:nvPr/>
        </p:nvSpPr>
        <p:spPr>
          <a:xfrm>
            <a:off x="4987323" y="16290"/>
            <a:ext cx="7406640" cy="830997"/>
          </a:xfrm>
          <a:prstGeom prst="rect">
            <a:avLst/>
          </a:prstGeom>
          <a:noFill/>
        </p:spPr>
        <p:txBody>
          <a:bodyPr wrap="square" rtlCol="0">
            <a:spAutoFit/>
          </a:bodyPr>
          <a:lstStyle/>
          <a:p>
            <a:pPr algn="ctr"/>
            <a:r>
              <a:rPr lang="en-GB" sz="4800" dirty="0"/>
              <a:t>I AM AN ORAL HISTORIAN!</a:t>
            </a:r>
          </a:p>
        </p:txBody>
      </p:sp>
      <p:pic>
        <p:nvPicPr>
          <p:cNvPr id="6" name="Picture 5" descr="A person and person smiling at a computer&#10;&#10;Description automatically generated">
            <a:extLst>
              <a:ext uri="{FF2B5EF4-FFF2-40B4-BE49-F238E27FC236}">
                <a16:creationId xmlns:a16="http://schemas.microsoft.com/office/drawing/2014/main" id="{A06132D5-11A4-F2EA-C958-38F11D95B8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3077" y="2346158"/>
            <a:ext cx="4086168" cy="2724112"/>
          </a:xfrm>
          <a:prstGeom prst="rect">
            <a:avLst/>
          </a:prstGeom>
        </p:spPr>
      </p:pic>
      <p:pic>
        <p:nvPicPr>
          <p:cNvPr id="7" name="Content Placeholder 5" descr="A diagram of a professional development&#10;&#10;Description automatically generated">
            <a:extLst>
              <a:ext uri="{FF2B5EF4-FFF2-40B4-BE49-F238E27FC236}">
                <a16:creationId xmlns:a16="http://schemas.microsoft.com/office/drawing/2014/main" id="{6B51CA0F-20FE-2CF9-1ABD-E13510A9C7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28" y="1391924"/>
            <a:ext cx="4074152" cy="4074152"/>
          </a:xfrm>
          <a:prstGeom prst="rect">
            <a:avLst/>
          </a:prstGeom>
        </p:spPr>
      </p:pic>
      <p:pic>
        <p:nvPicPr>
          <p:cNvPr id="8" name="Picture 7" descr="A bridge with a black background&#10;&#10;Description automatically generated">
            <a:extLst>
              <a:ext uri="{FF2B5EF4-FFF2-40B4-BE49-F238E27FC236}">
                <a16:creationId xmlns:a16="http://schemas.microsoft.com/office/drawing/2014/main" id="{4C27E482-8CE9-AB7F-1EB2-DD8BCD5C35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8924" y="1391924"/>
            <a:ext cx="4074152" cy="4074152"/>
          </a:xfrm>
          <a:prstGeom prst="rect">
            <a:avLst/>
          </a:prstGeom>
        </p:spPr>
      </p:pic>
      <p:pic>
        <p:nvPicPr>
          <p:cNvPr id="14" name="Picture 13" descr="A black and white pictogram of a person flying&#10;&#10;Description automatically generated">
            <a:extLst>
              <a:ext uri="{FF2B5EF4-FFF2-40B4-BE49-F238E27FC236}">
                <a16:creationId xmlns:a16="http://schemas.microsoft.com/office/drawing/2014/main" id="{5816E11C-3325-5E3D-2D81-F3D97DD8C4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4401" y="652102"/>
            <a:ext cx="962064" cy="1208047"/>
          </a:xfrm>
          <a:prstGeom prst="rect">
            <a:avLst/>
          </a:prstGeom>
        </p:spPr>
      </p:pic>
    </p:spTree>
    <p:extLst>
      <p:ext uri="{BB962C8B-B14F-4D97-AF65-F5344CB8AC3E}">
        <p14:creationId xmlns:p14="http://schemas.microsoft.com/office/powerpoint/2010/main" val="1633706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8E56F-74FE-CFDB-4ACA-D631E6F21F6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7E5439FD-C648-8A56-7A53-E1BE2276B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105D619-2C7C-D59D-8EF5-6EA5C3190555}"/>
              </a:ext>
            </a:extLst>
          </p:cNvPr>
          <p:cNvSpPr>
            <a:spLocks noGrp="1"/>
          </p:cNvSpPr>
          <p:nvPr>
            <p:ph idx="1"/>
          </p:nvPr>
        </p:nvSpPr>
        <p:spPr>
          <a:xfrm>
            <a:off x="219075" y="1825625"/>
            <a:ext cx="11391899" cy="4351338"/>
          </a:xfrm>
        </p:spPr>
        <p:txBody>
          <a:bodyPr>
            <a:normAutofit/>
          </a:bodyPr>
          <a:lstStyle/>
          <a:p>
            <a:pPr marL="0" indent="0">
              <a:buNone/>
            </a:pPr>
            <a:endParaRPr lang="en-GB" dirty="0">
              <a:solidFill>
                <a:srgbClr val="FFFFFF"/>
              </a:solidFill>
            </a:endParaRPr>
          </a:p>
          <a:p>
            <a:pPr marL="0" indent="0">
              <a:buNone/>
            </a:pPr>
            <a:endParaRPr lang="en-US" dirty="0">
              <a:solidFill>
                <a:srgbClr val="FFFFFF"/>
              </a:solidFill>
            </a:endParaRPr>
          </a:p>
          <a:p>
            <a:pPr marL="0" indent="0" algn="ctr">
              <a:buNone/>
            </a:pPr>
            <a:r>
              <a:rPr lang="en-US" sz="4800" dirty="0">
                <a:solidFill>
                  <a:srgbClr val="FFFFFF"/>
                </a:solidFill>
              </a:rPr>
              <a:t>THE POWER OF STORIES: THE VOICE &amp; PRESERVATION OF THE PAST WITH ORAL HISTORY</a:t>
            </a:r>
          </a:p>
        </p:txBody>
      </p:sp>
    </p:spTree>
    <p:extLst>
      <p:ext uri="{BB962C8B-B14F-4D97-AF65-F5344CB8AC3E}">
        <p14:creationId xmlns:p14="http://schemas.microsoft.com/office/powerpoint/2010/main" val="3716091146"/>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9390EF-0621-3D5F-BF3C-67C06A4E5507}"/>
              </a:ext>
            </a:extLst>
          </p:cNvPr>
          <p:cNvSpPr>
            <a:spLocks noGrp="1"/>
          </p:cNvSpPr>
          <p:nvPr>
            <p:ph type="title"/>
          </p:nvPr>
        </p:nvSpPr>
        <p:spPr>
          <a:xfrm>
            <a:off x="6375492" y="156378"/>
            <a:ext cx="5210670" cy="2052522"/>
          </a:xfrm>
        </p:spPr>
        <p:txBody>
          <a:bodyPr anchor="b">
            <a:normAutofit/>
          </a:bodyPr>
          <a:lstStyle/>
          <a:p>
            <a:r>
              <a:rPr lang="en-GB" sz="5600" b="1" dirty="0"/>
              <a:t>We are hardwired to share stories</a:t>
            </a:r>
          </a:p>
        </p:txBody>
      </p:sp>
      <p:grpSp>
        <p:nvGrpSpPr>
          <p:cNvPr id="17" name="Group 16">
            <a:extLst>
              <a:ext uri="{FF2B5EF4-FFF2-40B4-BE49-F238E27FC236}">
                <a16:creationId xmlns:a16="http://schemas.microsoft.com/office/drawing/2014/main" id="{05BBA018-FA75-43BF-99E6-1F5245727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2753" y="703679"/>
            <a:ext cx="753718" cy="1016562"/>
            <a:chOff x="422753" y="703679"/>
            <a:chExt cx="753718" cy="1016562"/>
          </a:xfrm>
        </p:grpSpPr>
        <p:sp>
          <p:nvSpPr>
            <p:cNvPr id="18"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 name="Freeform: Shape 20">
            <a:extLst>
              <a:ext uri="{FF2B5EF4-FFF2-40B4-BE49-F238E27FC236}">
                <a16:creationId xmlns:a16="http://schemas.microsoft.com/office/drawing/2014/main" id="{AB673405-BF85-493E-8558-0DCBEDB2B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79610"/>
            <a:ext cx="4831130" cy="4078390"/>
          </a:xfrm>
          <a:custGeom>
            <a:avLst/>
            <a:gdLst>
              <a:gd name="connsiteX0" fmla="*/ 1960035 w 4831130"/>
              <a:gd name="connsiteY0" fmla="*/ 0 h 4078390"/>
              <a:gd name="connsiteX1" fmla="*/ 4831130 w 4831130"/>
              <a:gd name="connsiteY1" fmla="*/ 2871095 h 4078390"/>
              <a:gd name="connsiteX2" fmla="*/ 4605505 w 4831130"/>
              <a:gd name="connsiteY2" fmla="*/ 3988655 h 4078390"/>
              <a:gd name="connsiteX3" fmla="*/ 4562278 w 4831130"/>
              <a:gd name="connsiteY3" fmla="*/ 4078390 h 4078390"/>
              <a:gd name="connsiteX4" fmla="*/ 0 w 4831130"/>
              <a:gd name="connsiteY4" fmla="*/ 4078390 h 4078390"/>
              <a:gd name="connsiteX5" fmla="*/ 0 w 4831130"/>
              <a:gd name="connsiteY5" fmla="*/ 777181 h 4078390"/>
              <a:gd name="connsiteX6" fmla="*/ 133752 w 4831130"/>
              <a:gd name="connsiteY6" fmla="*/ 655619 h 4078390"/>
              <a:gd name="connsiteX7" fmla="*/ 1960035 w 4831130"/>
              <a:gd name="connsiteY7" fmla="*/ 0 h 407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1130" h="4078390">
                <a:moveTo>
                  <a:pt x="1960035" y="0"/>
                </a:moveTo>
                <a:cubicBezTo>
                  <a:pt x="3545697" y="0"/>
                  <a:pt x="4831130" y="1285433"/>
                  <a:pt x="4831130" y="2871095"/>
                </a:cubicBezTo>
                <a:cubicBezTo>
                  <a:pt x="4831130" y="3267511"/>
                  <a:pt x="4750791" y="3645162"/>
                  <a:pt x="4605505" y="3988655"/>
                </a:cubicBezTo>
                <a:lnTo>
                  <a:pt x="4562278" y="4078390"/>
                </a:lnTo>
                <a:lnTo>
                  <a:pt x="0" y="4078390"/>
                </a:lnTo>
                <a:lnTo>
                  <a:pt x="0" y="777181"/>
                </a:lnTo>
                <a:lnTo>
                  <a:pt x="133752" y="655619"/>
                </a:lnTo>
                <a:cubicBezTo>
                  <a:pt x="630047" y="246040"/>
                  <a:pt x="1266308" y="0"/>
                  <a:pt x="1960035"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64EAE84-A813-4501-BC71-DBD14BA026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59782" y="1"/>
            <a:ext cx="4195674" cy="3095741"/>
          </a:xfrm>
          <a:custGeom>
            <a:avLst/>
            <a:gdLst>
              <a:gd name="connsiteX0" fmla="*/ 252211 w 4195674"/>
              <a:gd name="connsiteY0" fmla="*/ 0 h 3095741"/>
              <a:gd name="connsiteX1" fmla="*/ 3943464 w 4195674"/>
              <a:gd name="connsiteY1" fmla="*/ 0 h 3095741"/>
              <a:gd name="connsiteX2" fmla="*/ 4030816 w 4195674"/>
              <a:gd name="connsiteY2" fmla="*/ 181331 h 3095741"/>
              <a:gd name="connsiteX3" fmla="*/ 4195674 w 4195674"/>
              <a:gd name="connsiteY3" fmla="*/ 997904 h 3095741"/>
              <a:gd name="connsiteX4" fmla="*/ 2097837 w 4195674"/>
              <a:gd name="connsiteY4" fmla="*/ 3095741 h 3095741"/>
              <a:gd name="connsiteX5" fmla="*/ 0 w 4195674"/>
              <a:gd name="connsiteY5" fmla="*/ 997904 h 3095741"/>
              <a:gd name="connsiteX6" fmla="*/ 164859 w 4195674"/>
              <a:gd name="connsiteY6" fmla="*/ 181331 h 309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5674" h="3095741">
                <a:moveTo>
                  <a:pt x="252211" y="0"/>
                </a:moveTo>
                <a:lnTo>
                  <a:pt x="3943464" y="0"/>
                </a:lnTo>
                <a:lnTo>
                  <a:pt x="4030816" y="181331"/>
                </a:lnTo>
                <a:cubicBezTo>
                  <a:pt x="4136972" y="432313"/>
                  <a:pt x="4195674" y="708253"/>
                  <a:pt x="4195674" y="997904"/>
                </a:cubicBezTo>
                <a:cubicBezTo>
                  <a:pt x="4195674" y="2156507"/>
                  <a:pt x="3256440" y="3095741"/>
                  <a:pt x="2097837" y="3095741"/>
                </a:cubicBezTo>
                <a:cubicBezTo>
                  <a:pt x="939234" y="3095741"/>
                  <a:pt x="0" y="2156507"/>
                  <a:pt x="0" y="997904"/>
                </a:cubicBezTo>
                <a:cubicBezTo>
                  <a:pt x="0" y="708253"/>
                  <a:pt x="58702" y="432313"/>
                  <a:pt x="164859" y="181331"/>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descr="A screenshot of a video game&#10;&#10;Description automatically generated">
            <a:extLst>
              <a:ext uri="{FF2B5EF4-FFF2-40B4-BE49-F238E27FC236}">
                <a16:creationId xmlns:a16="http://schemas.microsoft.com/office/drawing/2014/main" id="{224844B7-0836-DFED-BAC9-25D9FD8023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9639" y="165871"/>
            <a:ext cx="1867066" cy="2353922"/>
          </a:xfrm>
          <a:prstGeom prst="rect">
            <a:avLst/>
          </a:prstGeom>
        </p:spPr>
      </p:pic>
      <p:sp>
        <p:nvSpPr>
          <p:cNvPr id="3" name="Content Placeholder 2">
            <a:extLst>
              <a:ext uri="{FF2B5EF4-FFF2-40B4-BE49-F238E27FC236}">
                <a16:creationId xmlns:a16="http://schemas.microsoft.com/office/drawing/2014/main" id="{91709132-A4E1-8C1D-8B2F-BEEC9D1101B3}"/>
              </a:ext>
            </a:extLst>
          </p:cNvPr>
          <p:cNvSpPr>
            <a:spLocks noGrp="1"/>
          </p:cNvSpPr>
          <p:nvPr>
            <p:ph idx="1"/>
          </p:nvPr>
        </p:nvSpPr>
        <p:spPr>
          <a:xfrm>
            <a:off x="5566575" y="2666488"/>
            <a:ext cx="5976784" cy="3733924"/>
          </a:xfrm>
        </p:spPr>
        <p:txBody>
          <a:bodyPr anchor="t">
            <a:normAutofit/>
          </a:bodyPr>
          <a:lstStyle/>
          <a:p>
            <a:pPr marL="0" indent="0">
              <a:buNone/>
            </a:pPr>
            <a:r>
              <a:rPr lang="en-GB" sz="2400" dirty="0">
                <a:ea typeface="Tahoma" panose="020B0604030504040204" pitchFamily="34" charset="0"/>
                <a:cs typeface="Tahoma" panose="020B0604030504040204" pitchFamily="34" charset="0"/>
              </a:rPr>
              <a:t>We are hard wired to share our stories. ‘Neurons that fire together, wire together.’ </a:t>
            </a:r>
          </a:p>
          <a:p>
            <a:pPr marL="0" indent="0">
              <a:buNone/>
            </a:pPr>
            <a:r>
              <a:rPr lang="en-GB" sz="2400" dirty="0">
                <a:ea typeface="Tahoma" panose="020B0604030504040204" pitchFamily="34" charset="0"/>
                <a:cs typeface="Tahoma" panose="020B0604030504040204" pitchFamily="34" charset="0"/>
              </a:rPr>
              <a:t>When we hear a good story, </a:t>
            </a:r>
            <a:r>
              <a:rPr lang="en-GB" sz="2400" b="1" u="sng" dirty="0">
                <a:ea typeface="Tahoma" panose="020B0604030504040204" pitchFamily="34" charset="0"/>
                <a:cs typeface="Tahoma" panose="020B0604030504040204" pitchFamily="34" charset="0"/>
              </a:rPr>
              <a:t>whether factually based or otherwise</a:t>
            </a:r>
            <a:r>
              <a:rPr lang="en-GB" sz="2400" dirty="0">
                <a:ea typeface="Tahoma" panose="020B0604030504040204" pitchFamily="34" charset="0"/>
                <a:cs typeface="Tahoma" panose="020B0604030504040204" pitchFamily="34" charset="0"/>
              </a:rPr>
              <a:t>, our brains actually light up causing the neurons to fuse together. This process is  known as ‘neuron coupling’ Stephens et al (2010); Carolla et al (2025).</a:t>
            </a:r>
          </a:p>
          <a:p>
            <a:pPr marL="0" indent="0">
              <a:buNone/>
            </a:pPr>
            <a:r>
              <a:rPr lang="en-GB" sz="2400" dirty="0">
                <a:ea typeface="Tahoma" panose="020B0604030504040204" pitchFamily="34" charset="0"/>
                <a:cs typeface="Tahoma" panose="020B0604030504040204" pitchFamily="34" charset="0"/>
              </a:rPr>
              <a:t>Stories are memorable. Our brains crave a sense of order and an ability to assign meaning to past events.</a:t>
            </a:r>
          </a:p>
          <a:p>
            <a:pPr marL="0" indent="0">
              <a:buNone/>
            </a:pPr>
            <a:endParaRPr lang="en-GB" sz="1600" dirty="0"/>
          </a:p>
          <a:p>
            <a:endParaRPr lang="en-GB" sz="1600" dirty="0"/>
          </a:p>
        </p:txBody>
      </p:sp>
      <p:pic>
        <p:nvPicPr>
          <p:cNvPr id="7" name="Picture 6" descr="A couple of heads with gears in their head&#10;&#10;Description automatically generated with medium confidence">
            <a:extLst>
              <a:ext uri="{FF2B5EF4-FFF2-40B4-BE49-F238E27FC236}">
                <a16:creationId xmlns:a16="http://schemas.microsoft.com/office/drawing/2014/main" id="{E38B83A7-D4ED-F24A-30F3-42C3A0EC85CF}"/>
              </a:ext>
            </a:extLst>
          </p:cNvPr>
          <p:cNvPicPr>
            <a:picLocks noChangeAspect="1"/>
          </p:cNvPicPr>
          <p:nvPr/>
        </p:nvPicPr>
        <p:blipFill rotWithShape="1">
          <a:blip r:embed="rId3">
            <a:extLst>
              <a:ext uri="{28A0092B-C50C-407E-A947-70E740481C1C}">
                <a14:useLocalDpi xmlns:a14="http://schemas.microsoft.com/office/drawing/2010/main" val="0"/>
              </a:ext>
            </a:extLst>
          </a:blip>
          <a:srcRect l="3434" r="3616" b="2"/>
          <a:stretch/>
        </p:blipFill>
        <p:spPr>
          <a:xfrm>
            <a:off x="648639" y="4178616"/>
            <a:ext cx="2865781" cy="1765063"/>
          </a:xfrm>
          <a:prstGeom prst="rect">
            <a:avLst/>
          </a:prstGeom>
        </p:spPr>
      </p:pic>
      <p:sp>
        <p:nvSpPr>
          <p:cNvPr id="25"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7" name="Straight Connector 2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6862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D2BA5-1B82-8630-BC47-DBAD0AF08CCB}"/>
              </a:ext>
            </a:extLst>
          </p:cNvPr>
          <p:cNvSpPr>
            <a:spLocks noGrp="1"/>
          </p:cNvSpPr>
          <p:nvPr>
            <p:ph type="title"/>
          </p:nvPr>
        </p:nvSpPr>
        <p:spPr>
          <a:xfrm>
            <a:off x="5144679" y="261353"/>
            <a:ext cx="6712041" cy="1450757"/>
          </a:xfrm>
        </p:spPr>
        <p:txBody>
          <a:bodyPr>
            <a:normAutofit fontScale="90000"/>
          </a:bodyPr>
          <a:lstStyle/>
          <a:p>
            <a:r>
              <a:rPr lang="en-GB" sz="4400" b="1" dirty="0">
                <a:solidFill>
                  <a:schemeClr val="tx1"/>
                </a:solidFill>
              </a:rPr>
              <a:t>The importance of one to one interaction for empathy building</a:t>
            </a:r>
          </a:p>
        </p:txBody>
      </p:sp>
      <p:sp>
        <p:nvSpPr>
          <p:cNvPr id="3" name="Content Placeholder 2">
            <a:extLst>
              <a:ext uri="{FF2B5EF4-FFF2-40B4-BE49-F238E27FC236}">
                <a16:creationId xmlns:a16="http://schemas.microsoft.com/office/drawing/2014/main" id="{B84BDE51-0D1D-0350-BF9C-F3A597AB6AAE}"/>
              </a:ext>
            </a:extLst>
          </p:cNvPr>
          <p:cNvSpPr>
            <a:spLocks noGrp="1"/>
          </p:cNvSpPr>
          <p:nvPr>
            <p:ph idx="1"/>
          </p:nvPr>
        </p:nvSpPr>
        <p:spPr>
          <a:xfrm>
            <a:off x="5144679" y="2198914"/>
            <a:ext cx="6405063" cy="3670180"/>
          </a:xfrm>
        </p:spPr>
        <p:txBody>
          <a:bodyPr>
            <a:normAutofit/>
          </a:bodyPr>
          <a:lstStyle/>
          <a:p>
            <a:r>
              <a:rPr lang="en-GB" sz="2400" dirty="0">
                <a:solidFill>
                  <a:schemeClr val="tx1"/>
                </a:solidFill>
                <a:latin typeface="Calibri" panose="020F0502020204030204" pitchFamily="34" charset="0"/>
                <a:ea typeface="Calibri" panose="020F0502020204030204" pitchFamily="34" charset="0"/>
                <a:cs typeface="Calibri" panose="020F0502020204030204" pitchFamily="34" charset="0"/>
              </a:rPr>
              <a:t>One to one dialogue equals ‘</a:t>
            </a:r>
            <a:r>
              <a:rPr lang="en-GB"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onesness</a:t>
            </a:r>
            <a:r>
              <a:rPr lang="en-GB" sz="2400" dirty="0">
                <a:solidFill>
                  <a:schemeClr val="tx1"/>
                </a:solidFill>
                <a:latin typeface="Calibri" panose="020F0502020204030204" pitchFamily="34" charset="0"/>
                <a:ea typeface="Calibri" panose="020F0502020204030204" pitchFamily="34" charset="0"/>
                <a:cs typeface="Calibri" panose="020F0502020204030204" pitchFamily="34" charset="0"/>
              </a:rPr>
              <a:t>’ and ‘overlap of selves’ (</a:t>
            </a:r>
            <a:r>
              <a:rPr lang="en-GB"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Ciandini</a:t>
            </a:r>
            <a:r>
              <a:rPr lang="en-GB" sz="2400" dirty="0">
                <a:solidFill>
                  <a:schemeClr val="tx1"/>
                </a:solidFill>
                <a:latin typeface="Calibri" panose="020F0502020204030204" pitchFamily="34" charset="0"/>
                <a:ea typeface="Calibri" panose="020F0502020204030204" pitchFamily="34" charset="0"/>
                <a:cs typeface="Calibri" panose="020F0502020204030204" pitchFamily="34" charset="0"/>
              </a:rPr>
              <a:t> et al , 1997; </a:t>
            </a:r>
            <a:r>
              <a:rPr lang="en-GB"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Oceja</a:t>
            </a:r>
            <a:r>
              <a:rPr lang="en-GB" sz="2400" dirty="0">
                <a:solidFill>
                  <a:schemeClr val="tx1"/>
                </a:solidFill>
                <a:latin typeface="Calibri" panose="020F0502020204030204" pitchFamily="34" charset="0"/>
                <a:ea typeface="Calibri" panose="020F0502020204030204" pitchFamily="34" charset="0"/>
                <a:cs typeface="Calibri" panose="020F0502020204030204" pitchFamily="34" charset="0"/>
              </a:rPr>
              <a:t>, 2014). </a:t>
            </a:r>
          </a:p>
          <a:p>
            <a:r>
              <a:rPr lang="en-GB" sz="2400" dirty="0">
                <a:solidFill>
                  <a:schemeClr val="tx1"/>
                </a:solidFill>
                <a:latin typeface="Calibri" panose="020F0502020204030204" pitchFamily="34" charset="0"/>
                <a:ea typeface="Calibri" panose="020F0502020204030204" pitchFamily="34" charset="0"/>
                <a:cs typeface="Calibri" panose="020F0502020204030204" pitchFamily="34" charset="0"/>
              </a:rPr>
              <a:t>Our ability to show empathy and change the way we act and what we believe </a:t>
            </a:r>
            <a:r>
              <a:rPr lang="en-GB" sz="2400" b="1" i="1" dirty="0">
                <a:solidFill>
                  <a:schemeClr val="tx1"/>
                </a:solidFill>
                <a:latin typeface="Calibri" panose="020F0502020204030204" pitchFamily="34" charset="0"/>
                <a:ea typeface="Calibri" panose="020F0502020204030204" pitchFamily="34" charset="0"/>
                <a:cs typeface="Calibri" panose="020F0502020204030204" pitchFamily="34" charset="0"/>
              </a:rPr>
              <a:t>decreases </a:t>
            </a:r>
            <a:r>
              <a:rPr lang="en-GB" sz="2400" dirty="0">
                <a:solidFill>
                  <a:schemeClr val="tx1"/>
                </a:solidFill>
                <a:latin typeface="Calibri" panose="020F0502020204030204" pitchFamily="34" charset="0"/>
                <a:ea typeface="Calibri" panose="020F0502020204030204" pitchFamily="34" charset="0"/>
                <a:cs typeface="Calibri" panose="020F0502020204030204" pitchFamily="34" charset="0"/>
              </a:rPr>
              <a:t>the more people are involved: ‘compassion fade’ (Butts et al, 2019).</a:t>
            </a:r>
          </a:p>
          <a:p>
            <a:endParaRPr lang="en-GB" sz="2400" dirty="0"/>
          </a:p>
          <a:p>
            <a:endParaRPr lang="en-GB" dirty="0"/>
          </a:p>
        </p:txBody>
      </p:sp>
      <p:pic>
        <p:nvPicPr>
          <p:cNvPr id="7" name="Picture 6" descr="A person and child sitting at a table&#10;&#10;Description automatically generated">
            <a:extLst>
              <a:ext uri="{FF2B5EF4-FFF2-40B4-BE49-F238E27FC236}">
                <a16:creationId xmlns:a16="http://schemas.microsoft.com/office/drawing/2014/main" id="{058D6C38-58E4-901D-58AB-C0AB284D5156}"/>
              </a:ext>
            </a:extLst>
          </p:cNvPr>
          <p:cNvPicPr>
            <a:picLocks noChangeAspect="1"/>
          </p:cNvPicPr>
          <p:nvPr/>
        </p:nvPicPr>
        <p:blipFill rotWithShape="1">
          <a:blip r:embed="rId2">
            <a:extLst>
              <a:ext uri="{28A0092B-C50C-407E-A947-70E740481C1C}">
                <a14:useLocalDpi xmlns:a14="http://schemas.microsoft.com/office/drawing/2010/main" val="0"/>
              </a:ext>
            </a:extLst>
          </a:blip>
          <a:srcRect r="3" b="9759"/>
          <a:stretch/>
        </p:blipFill>
        <p:spPr>
          <a:xfrm>
            <a:off x="543907" y="255550"/>
            <a:ext cx="4020297" cy="2476136"/>
          </a:xfrm>
          <a:prstGeom prst="rect">
            <a:avLst/>
          </a:prstGeom>
        </p:spPr>
      </p:pic>
      <p:pic>
        <p:nvPicPr>
          <p:cNvPr id="5" name="Picture 4" descr="A person sitting at a table with another person sitting at a table&#10;&#10;Description automatically generated">
            <a:extLst>
              <a:ext uri="{FF2B5EF4-FFF2-40B4-BE49-F238E27FC236}">
                <a16:creationId xmlns:a16="http://schemas.microsoft.com/office/drawing/2014/main" id="{3C50861D-F729-3B68-5ABB-164CC336F28A}"/>
              </a:ext>
            </a:extLst>
          </p:cNvPr>
          <p:cNvPicPr>
            <a:picLocks noChangeAspect="1"/>
          </p:cNvPicPr>
          <p:nvPr/>
        </p:nvPicPr>
        <p:blipFill rotWithShape="1">
          <a:blip r:embed="rId3">
            <a:extLst>
              <a:ext uri="{28A0092B-C50C-407E-A947-70E740481C1C}">
                <a14:useLocalDpi xmlns:a14="http://schemas.microsoft.com/office/drawing/2010/main" val="0"/>
              </a:ext>
            </a:extLst>
          </a:blip>
          <a:srcRect t="285" r="3" b="7446"/>
          <a:stretch/>
        </p:blipFill>
        <p:spPr>
          <a:xfrm>
            <a:off x="562192" y="3392958"/>
            <a:ext cx="4020296" cy="2476136"/>
          </a:xfrm>
          <a:prstGeom prst="rect">
            <a:avLst/>
          </a:prstGeom>
        </p:spPr>
      </p:pic>
      <p:pic>
        <p:nvPicPr>
          <p:cNvPr id="6" name="Picture 5" descr="A colorful circles with white text&#10;&#10;Description automatically generated">
            <a:extLst>
              <a:ext uri="{FF2B5EF4-FFF2-40B4-BE49-F238E27FC236}">
                <a16:creationId xmlns:a16="http://schemas.microsoft.com/office/drawing/2014/main" id="{B9945CC4-5EFA-C164-BB3F-C76AA5F9C0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4679" y="4756905"/>
            <a:ext cx="2889487" cy="1340789"/>
          </a:xfrm>
          <a:prstGeom prst="rect">
            <a:avLst/>
          </a:prstGeom>
        </p:spPr>
      </p:pic>
      <p:pic>
        <p:nvPicPr>
          <p:cNvPr id="8" name="Picture 7" descr="A pink background with white text&#10;&#10;Description automatically generated">
            <a:extLst>
              <a:ext uri="{FF2B5EF4-FFF2-40B4-BE49-F238E27FC236}">
                <a16:creationId xmlns:a16="http://schemas.microsoft.com/office/drawing/2014/main" id="{BD2F0059-3F22-9E92-344E-72376985D2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1946" y="4631026"/>
            <a:ext cx="2962275" cy="1543050"/>
          </a:xfrm>
          <a:prstGeom prst="rect">
            <a:avLst/>
          </a:prstGeom>
        </p:spPr>
      </p:pic>
    </p:spTree>
    <p:extLst>
      <p:ext uri="{BB962C8B-B14F-4D97-AF65-F5344CB8AC3E}">
        <p14:creationId xmlns:p14="http://schemas.microsoft.com/office/powerpoint/2010/main" val="3202131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4EFAA-F220-04D8-43A4-C7E7812759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DAE14C-B844-5AD0-C429-D27E2EFC15D3}"/>
              </a:ext>
            </a:extLst>
          </p:cNvPr>
          <p:cNvSpPr>
            <a:spLocks noGrp="1"/>
          </p:cNvSpPr>
          <p:nvPr>
            <p:ph type="title"/>
          </p:nvPr>
        </p:nvSpPr>
        <p:spPr>
          <a:xfrm>
            <a:off x="475989" y="365125"/>
            <a:ext cx="10515600" cy="1325563"/>
          </a:xfrm>
        </p:spPr>
        <p:txBody>
          <a:bodyPr/>
          <a:lstStyle/>
          <a:p>
            <a:r>
              <a:rPr lang="en-GB" dirty="0">
                <a:latin typeface="Tahoma" panose="020B0604030504040204" pitchFamily="34" charset="0"/>
                <a:ea typeface="Tahoma" panose="020B0604030504040204" pitchFamily="34" charset="0"/>
                <a:cs typeface="Tahoma" panose="020B0604030504040204" pitchFamily="34" charset="0"/>
              </a:rPr>
              <a:t>SOS - Save our stories </a:t>
            </a:r>
          </a:p>
        </p:txBody>
      </p:sp>
      <p:sp>
        <p:nvSpPr>
          <p:cNvPr id="3" name="Content Placeholder 2">
            <a:extLst>
              <a:ext uri="{FF2B5EF4-FFF2-40B4-BE49-F238E27FC236}">
                <a16:creationId xmlns:a16="http://schemas.microsoft.com/office/drawing/2014/main" id="{E6289610-2A32-8692-7F6B-25ADB1CEE207}"/>
              </a:ext>
            </a:extLst>
          </p:cNvPr>
          <p:cNvSpPr>
            <a:spLocks noGrp="1"/>
          </p:cNvSpPr>
          <p:nvPr>
            <p:ph idx="1"/>
          </p:nvPr>
        </p:nvSpPr>
        <p:spPr>
          <a:xfrm>
            <a:off x="475989" y="1825625"/>
            <a:ext cx="11361107" cy="4888326"/>
          </a:xfrm>
        </p:spPr>
        <p:txBody>
          <a:bodyPr>
            <a:noAutofit/>
          </a:bodyPr>
          <a:lstStyle/>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Our communities are bursting to the seams with extraordinary stories. Yet seldom are these precious accounts recorded and preserved for future generations.</a:t>
            </a: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Once lost, these are lost forever. Or they may be rewritten by others with ideological goals in mind.</a:t>
            </a: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Oral history is a people’s history. Think ‘histoire’ (story and history). It places the narrator at the heart of their unique story as told on their own terms being skilfully steered by the oral historian.</a:t>
            </a:r>
          </a:p>
          <a:p>
            <a:pPr marL="0" indent="0">
              <a:buNone/>
            </a:pPr>
            <a:endParaRPr lang="en-GB" sz="24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GB" sz="24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GB" sz="24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GB" sz="2400" dirty="0">
                <a:latin typeface="Tahoma" panose="020B0604030504040204" pitchFamily="34" charset="0"/>
                <a:ea typeface="Tahoma" panose="020B0604030504040204" pitchFamily="34" charset="0"/>
                <a:cs typeface="Tahoma" panose="020B0604030504040204" pitchFamily="34" charset="0"/>
              </a:rPr>
              <a:t>.</a:t>
            </a:r>
          </a:p>
          <a:p>
            <a:pPr marL="0" indent="0">
              <a:buNone/>
            </a:pPr>
            <a:endParaRPr lang="en-GB" sz="24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GB" sz="24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GB" sz="24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A logo with people holding hands&#10;&#10;AI-generated content may be incorrect.">
            <a:extLst>
              <a:ext uri="{FF2B5EF4-FFF2-40B4-BE49-F238E27FC236}">
                <a16:creationId xmlns:a16="http://schemas.microsoft.com/office/drawing/2014/main" id="{DD7B8AA4-65ED-68F3-3519-96574F2DD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5773" y="54657"/>
            <a:ext cx="1961323" cy="1636031"/>
          </a:xfrm>
          <a:prstGeom prst="rect">
            <a:avLst/>
          </a:prstGeom>
        </p:spPr>
      </p:pic>
    </p:spTree>
    <p:extLst>
      <p:ext uri="{BB962C8B-B14F-4D97-AF65-F5344CB8AC3E}">
        <p14:creationId xmlns:p14="http://schemas.microsoft.com/office/powerpoint/2010/main" val="2350313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5401C4-E5ED-AE1E-99FD-320F3D1563A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45969388-4790-9DF3-7F19-B39F7B3B4B1D}"/>
              </a:ext>
            </a:extLst>
          </p:cNvPr>
          <p:cNvSpPr>
            <a:spLocks noGrp="1"/>
          </p:cNvSpPr>
          <p:nvPr>
            <p:ph type="title"/>
          </p:nvPr>
        </p:nvSpPr>
        <p:spPr>
          <a:xfrm>
            <a:off x="1136397" y="502020"/>
            <a:ext cx="5323715" cy="1642970"/>
          </a:xfrm>
        </p:spPr>
        <p:txBody>
          <a:bodyPr anchor="b">
            <a:normAutofit/>
          </a:bodyPr>
          <a:lstStyle/>
          <a:p>
            <a:r>
              <a:rPr lang="en-GB" sz="4000" b="1" dirty="0">
                <a:latin typeface="Tahoma" panose="020B0604030504040204" pitchFamily="34" charset="0"/>
                <a:ea typeface="Tahoma" panose="020B0604030504040204" pitchFamily="34" charset="0"/>
                <a:cs typeface="Tahoma" panose="020B0604030504040204" pitchFamily="34" charset="0"/>
              </a:rPr>
              <a:t>Our 90 minutes together today</a:t>
            </a:r>
          </a:p>
        </p:txBody>
      </p:sp>
      <p:sp>
        <p:nvSpPr>
          <p:cNvPr id="4" name="Content Placeholder 3">
            <a:extLst>
              <a:ext uri="{FF2B5EF4-FFF2-40B4-BE49-F238E27FC236}">
                <a16:creationId xmlns:a16="http://schemas.microsoft.com/office/drawing/2014/main" id="{37B9F0AC-373F-D9B7-9B28-2932A66DC7FF}"/>
              </a:ext>
            </a:extLst>
          </p:cNvPr>
          <p:cNvSpPr>
            <a:spLocks noGrp="1"/>
          </p:cNvSpPr>
          <p:nvPr>
            <p:ph idx="1"/>
          </p:nvPr>
        </p:nvSpPr>
        <p:spPr>
          <a:xfrm>
            <a:off x="1144923" y="2405894"/>
            <a:ext cx="5315189" cy="3535083"/>
          </a:xfrm>
        </p:spPr>
        <p:txBody>
          <a:bodyPr anchor="t">
            <a:normAutofit/>
          </a:bodyPr>
          <a:lstStyle/>
          <a:p>
            <a:r>
              <a:rPr lang="en-GB" sz="2000" dirty="0">
                <a:latin typeface="Tahoma" panose="020B0604030504040204" pitchFamily="34" charset="0"/>
                <a:ea typeface="Tahoma" panose="020B0604030504040204" pitchFamily="34" charset="0"/>
                <a:cs typeface="Tahoma" panose="020B0604030504040204" pitchFamily="34" charset="0"/>
              </a:rPr>
              <a:t>Welcome and introductions</a:t>
            </a:r>
          </a:p>
          <a:p>
            <a:endParaRPr lang="en-GB" sz="2000" dirty="0">
              <a:latin typeface="Tahoma" panose="020B0604030504040204" pitchFamily="34" charset="0"/>
              <a:ea typeface="Tahoma" panose="020B0604030504040204" pitchFamily="34" charset="0"/>
              <a:cs typeface="Tahoma" panose="020B0604030504040204" pitchFamily="34" charset="0"/>
            </a:endParaRPr>
          </a:p>
          <a:p>
            <a:r>
              <a:rPr lang="en-GB" sz="2000" dirty="0">
                <a:latin typeface="Tahoma" panose="020B0604030504040204" pitchFamily="34" charset="0"/>
                <a:ea typeface="Tahoma" panose="020B0604030504040204" pitchFamily="34" charset="0"/>
                <a:cs typeface="Tahoma" panose="020B0604030504040204" pitchFamily="34" charset="0"/>
              </a:rPr>
              <a:t>Our global community in oral history; why oral history is more important than ever.</a:t>
            </a:r>
          </a:p>
          <a:p>
            <a:endParaRPr lang="en-GB" sz="2000" dirty="0">
              <a:latin typeface="Tahoma" panose="020B0604030504040204" pitchFamily="34" charset="0"/>
              <a:ea typeface="Tahoma" panose="020B0604030504040204" pitchFamily="34" charset="0"/>
              <a:cs typeface="Tahoma" panose="020B0604030504040204" pitchFamily="34" charset="0"/>
            </a:endParaRPr>
          </a:p>
          <a:p>
            <a:r>
              <a:rPr lang="en-GB" sz="2000" dirty="0">
                <a:latin typeface="Tahoma" panose="020B0604030504040204" pitchFamily="34" charset="0"/>
                <a:ea typeface="Tahoma" panose="020B0604030504040204" pitchFamily="34" charset="0"/>
                <a:cs typeface="Tahoma" panose="020B0604030504040204" pitchFamily="34" charset="0"/>
              </a:rPr>
              <a:t>About Oral History Made Easy 2026:your experience as a student.</a:t>
            </a:r>
          </a:p>
          <a:p>
            <a:pPr marL="0" indent="0">
              <a:buNone/>
            </a:pPr>
            <a:endParaRPr lang="en-GB" sz="2000" dirty="0">
              <a:latin typeface="Tahoma" panose="020B0604030504040204" pitchFamily="34" charset="0"/>
              <a:ea typeface="Tahoma" panose="020B0604030504040204" pitchFamily="34" charset="0"/>
              <a:cs typeface="Tahoma" panose="020B0604030504040204" pitchFamily="34" charset="0"/>
            </a:endParaRPr>
          </a:p>
          <a:p>
            <a:r>
              <a:rPr lang="en-GB" sz="2000" dirty="0">
                <a:latin typeface="Tahoma" panose="020B0604030504040204" pitchFamily="34" charset="0"/>
                <a:ea typeface="Tahoma" panose="020B0604030504040204" pitchFamily="34" charset="0"/>
                <a:cs typeface="Tahoma" panose="020B0604030504040204" pitchFamily="34" charset="0"/>
              </a:rPr>
              <a:t>Next steps and Q &amp;A</a:t>
            </a:r>
          </a:p>
        </p:txBody>
      </p:sp>
      <p:sp>
        <p:nvSpPr>
          <p:cNvPr id="12" name="Rectangle 1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8" name="Rectangle 1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5" name="Picture 4" descr="A logo with people holding their hands&#10;&#10;AI-generated content may be incorrect.">
            <a:extLst>
              <a:ext uri="{FF2B5EF4-FFF2-40B4-BE49-F238E27FC236}">
                <a16:creationId xmlns:a16="http://schemas.microsoft.com/office/drawing/2014/main" id="{51C3DA65-0C60-9876-CA23-AE6AD3A24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5967" y="1750669"/>
            <a:ext cx="4170530" cy="3388555"/>
          </a:xfrm>
          <a:prstGeom prst="rect">
            <a:avLst/>
          </a:prstGeom>
        </p:spPr>
      </p:pic>
    </p:spTree>
    <p:extLst>
      <p:ext uri="{BB962C8B-B14F-4D97-AF65-F5344CB8AC3E}">
        <p14:creationId xmlns:p14="http://schemas.microsoft.com/office/powerpoint/2010/main" val="2352317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779DB-354B-3543-2173-A66CACAFB1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F91061-6B25-F3F8-D2BB-85A34D71541B}"/>
              </a:ext>
            </a:extLst>
          </p:cNvPr>
          <p:cNvSpPr>
            <a:spLocks noGrp="1"/>
          </p:cNvSpPr>
          <p:nvPr>
            <p:ph type="title"/>
          </p:nvPr>
        </p:nvSpPr>
        <p:spPr>
          <a:xfrm>
            <a:off x="475989" y="365125"/>
            <a:ext cx="8846431" cy="1325563"/>
          </a:xfrm>
        </p:spPr>
        <p:txBody>
          <a:bodyPr/>
          <a:lstStyle/>
          <a:p>
            <a:r>
              <a:rPr lang="en-GB" b="1" dirty="0">
                <a:latin typeface="Calibri" panose="020F0502020204030204" pitchFamily="34" charset="0"/>
                <a:ea typeface="Calibri" panose="020F0502020204030204" pitchFamily="34" charset="0"/>
                <a:cs typeface="Calibri" panose="020F0502020204030204" pitchFamily="34" charset="0"/>
              </a:rPr>
              <a:t>Digital amnesia: the volatility of the</a:t>
            </a:r>
            <a:br>
              <a:rPr lang="en-GB" b="1" dirty="0">
                <a:latin typeface="Calibri" panose="020F0502020204030204" pitchFamily="34" charset="0"/>
                <a:ea typeface="Calibri" panose="020F0502020204030204" pitchFamily="34" charset="0"/>
                <a:cs typeface="Calibri" panose="020F0502020204030204" pitchFamily="34" charset="0"/>
              </a:rPr>
            </a:br>
            <a:r>
              <a:rPr lang="en-GB" b="1" dirty="0">
                <a:latin typeface="Calibri" panose="020F0502020204030204" pitchFamily="34" charset="0"/>
                <a:ea typeface="Calibri" panose="020F0502020204030204" pitchFamily="34" charset="0"/>
                <a:cs typeface="Calibri" panose="020F0502020204030204" pitchFamily="34" charset="0"/>
              </a:rPr>
              <a:t>internet</a:t>
            </a:r>
          </a:p>
        </p:txBody>
      </p:sp>
      <p:sp>
        <p:nvSpPr>
          <p:cNvPr id="3" name="Content Placeholder 2">
            <a:extLst>
              <a:ext uri="{FF2B5EF4-FFF2-40B4-BE49-F238E27FC236}">
                <a16:creationId xmlns:a16="http://schemas.microsoft.com/office/drawing/2014/main" id="{F76AA19D-7D18-17E2-0EB7-99460C421605}"/>
              </a:ext>
            </a:extLst>
          </p:cNvPr>
          <p:cNvSpPr>
            <a:spLocks noGrp="1"/>
          </p:cNvSpPr>
          <p:nvPr>
            <p:ph idx="1"/>
          </p:nvPr>
        </p:nvSpPr>
        <p:spPr>
          <a:xfrm>
            <a:off x="475989" y="1825625"/>
            <a:ext cx="11361107" cy="4888326"/>
          </a:xfrm>
        </p:spPr>
        <p:txBody>
          <a:bodyPr>
            <a:noAutofit/>
          </a:bodyPr>
          <a:lstStyle/>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Research highlights that the ever-changing nature of online materials means much of what is created today may not survive into the future without intentional preservation efforts. For example, web content can disappear, change, or become inaccessible undermining its value as a historical record (Balogun, 2025)</a:t>
            </a: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Broken links, ‘link rot’ error 404 over which we have no control. Without proactive digital preservation, the digital footprints of lived experience may be lost</a:t>
            </a:r>
          </a:p>
          <a:p>
            <a:pPr marL="0" indent="0">
              <a:buNone/>
            </a:pPr>
            <a:r>
              <a:rPr lang="en-GB" sz="2400" dirty="0">
                <a:latin typeface="Tahoma" panose="020B0604030504040204" pitchFamily="34" charset="0"/>
                <a:ea typeface="Tahoma" panose="020B0604030504040204" pitchFamily="34" charset="0"/>
                <a:cs typeface="Tahoma" panose="020B0604030504040204" pitchFamily="34" charset="0"/>
              </a:rPr>
              <a:t>.</a:t>
            </a:r>
          </a:p>
          <a:p>
            <a:pPr marL="0" indent="0">
              <a:buNone/>
            </a:pPr>
            <a:endParaRPr lang="en-GB" sz="24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GB" sz="24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GB" sz="24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A logo with people holding hands&#10;&#10;AI-generated content may be incorrect.">
            <a:extLst>
              <a:ext uri="{FF2B5EF4-FFF2-40B4-BE49-F238E27FC236}">
                <a16:creationId xmlns:a16="http://schemas.microsoft.com/office/drawing/2014/main" id="{7ADDB3ED-2E96-0576-B644-10A791FD8C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5773" y="54657"/>
            <a:ext cx="1961323" cy="1636031"/>
          </a:xfrm>
          <a:prstGeom prst="rect">
            <a:avLst/>
          </a:prstGeom>
        </p:spPr>
      </p:pic>
    </p:spTree>
    <p:extLst>
      <p:ext uri="{BB962C8B-B14F-4D97-AF65-F5344CB8AC3E}">
        <p14:creationId xmlns:p14="http://schemas.microsoft.com/office/powerpoint/2010/main" val="1620492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390EF-0621-3D5F-BF3C-67C06A4E5507}"/>
              </a:ext>
            </a:extLst>
          </p:cNvPr>
          <p:cNvSpPr>
            <a:spLocks noGrp="1"/>
          </p:cNvSpPr>
          <p:nvPr>
            <p:ph type="title"/>
          </p:nvPr>
        </p:nvSpPr>
        <p:spPr>
          <a:xfrm>
            <a:off x="91201" y="191730"/>
            <a:ext cx="11353223" cy="886823"/>
          </a:xfrm>
        </p:spPr>
        <p:txBody>
          <a:bodyPr>
            <a:normAutofit/>
          </a:bodyPr>
          <a:lstStyle/>
          <a:p>
            <a:pPr algn="ctr"/>
            <a:r>
              <a:rPr lang="en-GB" b="1" dirty="0">
                <a:latin typeface="Calibri" panose="020F0502020204030204" pitchFamily="34" charset="0"/>
                <a:ea typeface="Calibri" panose="020F0502020204030204" pitchFamily="34" charset="0"/>
                <a:cs typeface="Calibri" panose="020F0502020204030204" pitchFamily="34" charset="0"/>
              </a:rPr>
              <a:t>I want to hear your voice</a:t>
            </a:r>
            <a:endParaRPr lang="en-GB" sz="4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91709132-A4E1-8C1D-8B2F-BEEC9D1101B3}"/>
              </a:ext>
            </a:extLst>
          </p:cNvPr>
          <p:cNvSpPr>
            <a:spLocks noGrp="1"/>
          </p:cNvSpPr>
          <p:nvPr>
            <p:ph idx="1"/>
          </p:nvPr>
        </p:nvSpPr>
        <p:spPr>
          <a:xfrm>
            <a:off x="91201" y="1201314"/>
            <a:ext cx="11775680" cy="4797722"/>
          </a:xfrm>
        </p:spPr>
        <p:txBody>
          <a:bodyPr>
            <a:normAutofit/>
          </a:bodyPr>
          <a:lstStyle/>
          <a:p>
            <a:r>
              <a:rPr lang="en-GB" sz="2400" dirty="0">
                <a:solidFill>
                  <a:schemeClr val="tx1"/>
                </a:solidFill>
                <a:latin typeface="Calibri" panose="020F0502020204030204" pitchFamily="34" charset="0"/>
                <a:ea typeface="Calibri" panose="020F0502020204030204" pitchFamily="34" charset="0"/>
                <a:cs typeface="Calibri" panose="020F0502020204030204" pitchFamily="34" charset="0"/>
              </a:rPr>
              <a:t>The voice has much more impact on us that reading text.</a:t>
            </a:r>
          </a:p>
          <a:p>
            <a:r>
              <a:rPr lang="en-GB" sz="2400" dirty="0">
                <a:solidFill>
                  <a:schemeClr val="tx1"/>
                </a:solidFill>
                <a:latin typeface="Calibri" panose="020F0502020204030204" pitchFamily="34" charset="0"/>
                <a:ea typeface="Calibri" panose="020F0502020204030204" pitchFamily="34" charset="0"/>
                <a:cs typeface="Calibri" panose="020F0502020204030204" pitchFamily="34" charset="0"/>
              </a:rPr>
              <a:t>Hearing someone’s voice has a profound emotional impact on us. This is because the brain first processes speech for the emotion in sounds in the </a:t>
            </a:r>
            <a:r>
              <a:rPr lang="en-GB"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amygdula</a:t>
            </a:r>
            <a:r>
              <a:rPr lang="en-GB" sz="2400" dirty="0">
                <a:solidFill>
                  <a:schemeClr val="tx1"/>
                </a:solidFill>
                <a:latin typeface="Calibri" panose="020F0502020204030204" pitchFamily="34" charset="0"/>
                <a:ea typeface="Calibri" panose="020F0502020204030204" pitchFamily="34" charset="0"/>
                <a:cs typeface="Calibri" panose="020F0502020204030204" pitchFamily="34" charset="0"/>
              </a:rPr>
              <a:t>. Those sounds then become the words that create a connection between speaker and listener (</a:t>
            </a:r>
            <a:r>
              <a:rPr lang="en-GB" sz="24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Brück</a:t>
            </a:r>
            <a:r>
              <a:rPr lang="en-GB" sz="24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et al 2011; </a:t>
            </a:r>
            <a:r>
              <a:rPr lang="en-GB" sz="24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Seydell</a:t>
            </a:r>
            <a:r>
              <a:rPr lang="en-GB" sz="24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-Greenwald et al 2020). </a:t>
            </a:r>
          </a:p>
          <a:p>
            <a:r>
              <a:rPr lang="en-GB" sz="2400" dirty="0">
                <a:solidFill>
                  <a:schemeClr val="tx1"/>
                </a:solidFill>
                <a:latin typeface="Calibri" panose="020F0502020204030204" pitchFamily="34" charset="0"/>
                <a:ea typeface="Calibri" panose="020F0502020204030204" pitchFamily="34" charset="0"/>
                <a:cs typeface="Calibri" panose="020F0502020204030204" pitchFamily="34" charset="0"/>
              </a:rPr>
              <a:t>Interpersonal communication where the voice is present creates stronger social bonds than where just text (SMS; email) is used.</a:t>
            </a:r>
          </a:p>
        </p:txBody>
      </p:sp>
      <p:pic>
        <p:nvPicPr>
          <p:cNvPr id="4" name="Picture 3" descr="A logo of a graduate&#10;&#10;Description automatically generated with medium confidence">
            <a:extLst>
              <a:ext uri="{FF2B5EF4-FFF2-40B4-BE49-F238E27FC236}">
                <a16:creationId xmlns:a16="http://schemas.microsoft.com/office/drawing/2014/main" id="{CD0A87E3-26AF-3DC6-6FB4-D83145005B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0736" y="5242560"/>
            <a:ext cx="1867294" cy="1224301"/>
          </a:xfrm>
          <a:prstGeom prst="rect">
            <a:avLst/>
          </a:prstGeom>
        </p:spPr>
      </p:pic>
      <p:pic>
        <p:nvPicPr>
          <p:cNvPr id="8" name="Picture 7" descr="A person sitting at a table with another person sitting at a table&#10;&#10;Description automatically generated">
            <a:extLst>
              <a:ext uri="{FF2B5EF4-FFF2-40B4-BE49-F238E27FC236}">
                <a16:creationId xmlns:a16="http://schemas.microsoft.com/office/drawing/2014/main" id="{BDB47D8B-5E44-3ED6-A349-2F2C5F2BAD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1718" y="4124516"/>
            <a:ext cx="3159716" cy="2106477"/>
          </a:xfrm>
          <a:prstGeom prst="rect">
            <a:avLst/>
          </a:prstGeom>
        </p:spPr>
      </p:pic>
      <p:pic>
        <p:nvPicPr>
          <p:cNvPr id="11" name="Picture 10" descr="A person and child sitting at a table&#10;&#10;Description automatically generated">
            <a:extLst>
              <a:ext uri="{FF2B5EF4-FFF2-40B4-BE49-F238E27FC236}">
                <a16:creationId xmlns:a16="http://schemas.microsoft.com/office/drawing/2014/main" id="{840385C0-8A5D-462D-27F0-C34077169B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3362" y="4124517"/>
            <a:ext cx="3237207" cy="2158138"/>
          </a:xfrm>
          <a:prstGeom prst="rect">
            <a:avLst/>
          </a:prstGeom>
        </p:spPr>
      </p:pic>
      <p:pic>
        <p:nvPicPr>
          <p:cNvPr id="15" name="Picture 14">
            <a:extLst>
              <a:ext uri="{FF2B5EF4-FFF2-40B4-BE49-F238E27FC236}">
                <a16:creationId xmlns:a16="http://schemas.microsoft.com/office/drawing/2014/main" id="{6E288AC7-DB4F-D4BF-A13F-13E96994D0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811" y="4143424"/>
            <a:ext cx="2938448" cy="2157650"/>
          </a:xfrm>
          <a:prstGeom prst="rect">
            <a:avLst/>
          </a:prstGeom>
        </p:spPr>
      </p:pic>
      <p:pic>
        <p:nvPicPr>
          <p:cNvPr id="5" name="Picture 4" descr="A logo with people holding hands&#10;&#10;AI-generated content may be incorrect.">
            <a:extLst>
              <a:ext uri="{FF2B5EF4-FFF2-40B4-BE49-F238E27FC236}">
                <a16:creationId xmlns:a16="http://schemas.microsoft.com/office/drawing/2014/main" id="{8B2D21F6-956C-FC16-9EA8-9F70FD05D3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5773" y="54657"/>
            <a:ext cx="1961323" cy="1636031"/>
          </a:xfrm>
          <a:prstGeom prst="rect">
            <a:avLst/>
          </a:prstGeom>
        </p:spPr>
      </p:pic>
    </p:spTree>
    <p:extLst>
      <p:ext uri="{BB962C8B-B14F-4D97-AF65-F5344CB8AC3E}">
        <p14:creationId xmlns:p14="http://schemas.microsoft.com/office/powerpoint/2010/main" val="29565089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476C237-7715-24E7-A0F1-471FE2AADA9B}"/>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21D32CF-2A3A-577A-BAA7-53E1823877AA}"/>
              </a:ext>
            </a:extLst>
          </p:cNvPr>
          <p:cNvPicPr>
            <a:picLocks noChangeAspect="1"/>
          </p:cNvPicPr>
          <p:nvPr/>
        </p:nvPicPr>
        <p:blipFill>
          <a:blip r:embed="rId3">
            <a:alphaModFix amt="60000"/>
            <a:extLst>
              <a:ext uri="{28A0092B-C50C-407E-A947-70E740481C1C}">
                <a14:useLocalDpi xmlns:a14="http://schemas.microsoft.com/office/drawing/2010/main" val="0"/>
              </a:ext>
            </a:extLst>
          </a:blip>
          <a:srcRect r="444"/>
          <a:stretch>
            <a:fillRect/>
          </a:stretch>
        </p:blipFill>
        <p:spPr>
          <a:xfrm>
            <a:off x="-1" y="10"/>
            <a:ext cx="12192001" cy="6857990"/>
          </a:xfrm>
          <a:prstGeom prst="rect">
            <a:avLst/>
          </a:prstGeom>
        </p:spPr>
      </p:pic>
      <p:sp>
        <p:nvSpPr>
          <p:cNvPr id="2" name="Title 1">
            <a:extLst>
              <a:ext uri="{FF2B5EF4-FFF2-40B4-BE49-F238E27FC236}">
                <a16:creationId xmlns:a16="http://schemas.microsoft.com/office/drawing/2014/main" id="{BB24A401-E9A4-244E-2F83-B2C61DA3C4C1}"/>
              </a:ext>
            </a:extLst>
          </p:cNvPr>
          <p:cNvSpPr>
            <a:spLocks noGrp="1"/>
          </p:cNvSpPr>
          <p:nvPr>
            <p:ph type="title"/>
          </p:nvPr>
        </p:nvSpPr>
        <p:spPr>
          <a:xfrm>
            <a:off x="1198181" y="728906"/>
            <a:ext cx="9792471" cy="2057037"/>
          </a:xfrm>
        </p:spPr>
        <p:txBody>
          <a:bodyPr vert="horz" lIns="91440" tIns="45720" rIns="91440" bIns="45720" rtlCol="0">
            <a:normAutofit/>
          </a:bodyPr>
          <a:lstStyle/>
          <a:p>
            <a:r>
              <a:rPr lang="en-US" b="1">
                <a:solidFill>
                  <a:srgbClr val="FFFFFF"/>
                </a:solidFill>
              </a:rPr>
              <a:t>Exercise 1</a:t>
            </a:r>
          </a:p>
        </p:txBody>
      </p:sp>
      <p:sp>
        <p:nvSpPr>
          <p:cNvPr id="3" name="Content Placeholder 2">
            <a:extLst>
              <a:ext uri="{FF2B5EF4-FFF2-40B4-BE49-F238E27FC236}">
                <a16:creationId xmlns:a16="http://schemas.microsoft.com/office/drawing/2014/main" id="{A0802E2C-2056-1DA7-3EDE-91D34876CEC2}"/>
              </a:ext>
            </a:extLst>
          </p:cNvPr>
          <p:cNvSpPr>
            <a:spLocks noGrp="1"/>
          </p:cNvSpPr>
          <p:nvPr>
            <p:ph idx="1"/>
          </p:nvPr>
        </p:nvSpPr>
        <p:spPr>
          <a:xfrm>
            <a:off x="1198181" y="2957666"/>
            <a:ext cx="9792471" cy="711086"/>
          </a:xfrm>
        </p:spPr>
        <p:txBody>
          <a:bodyPr vert="horz" lIns="91440" tIns="45720" rIns="91440" bIns="45720" rtlCol="0">
            <a:noAutofit/>
          </a:bodyPr>
          <a:lstStyle/>
          <a:p>
            <a:pPr marL="0" indent="0">
              <a:buNone/>
            </a:pPr>
            <a:r>
              <a:rPr lang="en-US" sz="3600" b="1" dirty="0">
                <a:solidFill>
                  <a:srgbClr val="FFFFFF"/>
                </a:solidFill>
                <a:latin typeface="Calibri" panose="020F0502020204030204" pitchFamily="34" charset="0"/>
                <a:ea typeface="Calibri" panose="020F0502020204030204" pitchFamily="34" charset="0"/>
                <a:cs typeface="Calibri" panose="020F0502020204030204" pitchFamily="34" charset="0"/>
              </a:rPr>
              <a:t>Whose story do you want to save while you still have the chance</a:t>
            </a:r>
            <a:r>
              <a:rPr lang="en-US" sz="3600" dirty="0">
                <a:solidFill>
                  <a:srgbClr val="FFFFFF"/>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14608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ABE40-F168-CC5B-024E-DDFC11CCEDA2}"/>
              </a:ext>
            </a:extLst>
          </p:cNvPr>
          <p:cNvSpPr>
            <a:spLocks noGrp="1"/>
          </p:cNvSpPr>
          <p:nvPr>
            <p:ph type="title"/>
          </p:nvPr>
        </p:nvSpPr>
        <p:spPr/>
        <p:txBody>
          <a:bodyPr/>
          <a:lstStyle/>
          <a:p>
            <a:r>
              <a:rPr lang="en-GB" b="1" dirty="0">
                <a:latin typeface="+mn-lt"/>
              </a:rPr>
              <a:t>Oral history as ‘traces of history’ (1)</a:t>
            </a:r>
          </a:p>
        </p:txBody>
      </p:sp>
      <p:sp>
        <p:nvSpPr>
          <p:cNvPr id="3" name="Content Placeholder 2">
            <a:extLst>
              <a:ext uri="{FF2B5EF4-FFF2-40B4-BE49-F238E27FC236}">
                <a16:creationId xmlns:a16="http://schemas.microsoft.com/office/drawing/2014/main" id="{0EE68981-3CF4-CA9D-3369-E3AA6556A390}"/>
              </a:ext>
            </a:extLst>
          </p:cNvPr>
          <p:cNvSpPr>
            <a:spLocks noGrp="1"/>
          </p:cNvSpPr>
          <p:nvPr>
            <p:ph idx="1"/>
          </p:nvPr>
        </p:nvSpPr>
        <p:spPr>
          <a:xfrm>
            <a:off x="838200" y="1825625"/>
            <a:ext cx="10515600" cy="4771118"/>
          </a:xfrm>
        </p:spPr>
        <p:txBody>
          <a:bodyPr>
            <a:normAutofit lnSpcReduction="10000"/>
          </a:bodyPr>
          <a:lstStyle/>
          <a:p>
            <a:pPr marL="0" indent="0" algn="just">
              <a:buNone/>
            </a:pPr>
            <a:r>
              <a:rPr lang="en-GB" sz="2400" dirty="0"/>
              <a:t>“Most human affairs happen without leaving vestiges or records of any kind behind them. The past, having happened, has perished with only occasional traces…And only a part of what was observed in the past was observed by those who observed it. Only a part of what was remembered was recorded.  Only a part of what was recorded has survived. Only a part of what has survived has come to historian’s attention; only a part of what has come to their attention is credible” (Gottschalk, 1950, p 460).</a:t>
            </a:r>
          </a:p>
          <a:p>
            <a:pPr marL="0" indent="0" algn="just">
              <a:buNone/>
            </a:pPr>
            <a:endParaRPr lang="en-GB" sz="2400" dirty="0"/>
          </a:p>
          <a:p>
            <a:pPr marL="0" indent="0" algn="just">
              <a:buNone/>
            </a:pPr>
            <a:r>
              <a:rPr lang="en-GB" sz="2400" dirty="0"/>
              <a:t>“More history than ever is today being revised or invented by people who do not want the real past, but only a past that suits their purpose” (Hobsbawm, 2002: 296). </a:t>
            </a:r>
          </a:p>
          <a:p>
            <a:pPr marL="0" indent="0" algn="just">
              <a:buNone/>
            </a:pPr>
            <a:endParaRPr lang="en-GB" sz="2400" dirty="0"/>
          </a:p>
          <a:p>
            <a:pPr marL="0" indent="0" algn="just">
              <a:buNone/>
            </a:pPr>
            <a:r>
              <a:rPr lang="en-GB" sz="2400" dirty="0"/>
              <a:t>INFORMATION – MISINFORMATION – DISINFORMATION – QUEST FOR KNOWLEDGE</a:t>
            </a:r>
          </a:p>
          <a:p>
            <a:pPr marL="0" indent="0" algn="just">
              <a:buNone/>
            </a:pPr>
            <a:endParaRPr lang="en-GB" dirty="0"/>
          </a:p>
        </p:txBody>
      </p:sp>
      <p:pic>
        <p:nvPicPr>
          <p:cNvPr id="4" name="Picture 3" descr="A logo with people holding hands&#10;&#10;AI-generated content may be incorrect.">
            <a:extLst>
              <a:ext uri="{FF2B5EF4-FFF2-40B4-BE49-F238E27FC236}">
                <a16:creationId xmlns:a16="http://schemas.microsoft.com/office/drawing/2014/main" id="{3884CC2C-1C0C-FF46-8529-CF5E3F6281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5773" y="54657"/>
            <a:ext cx="1961323" cy="1636031"/>
          </a:xfrm>
          <a:prstGeom prst="rect">
            <a:avLst/>
          </a:prstGeom>
        </p:spPr>
      </p:pic>
    </p:spTree>
    <p:extLst>
      <p:ext uri="{BB962C8B-B14F-4D97-AF65-F5344CB8AC3E}">
        <p14:creationId xmlns:p14="http://schemas.microsoft.com/office/powerpoint/2010/main" val="3518283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0A5FE-0D3C-83D4-F76D-2433721A3184}"/>
              </a:ext>
            </a:extLst>
          </p:cNvPr>
          <p:cNvSpPr>
            <a:spLocks noGrp="1"/>
          </p:cNvSpPr>
          <p:nvPr>
            <p:ph type="title"/>
          </p:nvPr>
        </p:nvSpPr>
        <p:spPr/>
        <p:txBody>
          <a:bodyPr/>
          <a:lstStyle/>
          <a:p>
            <a:r>
              <a:rPr lang="en-GB" b="1" dirty="0">
                <a:latin typeface="Calibri" panose="020F0502020204030204" pitchFamily="34" charset="0"/>
                <a:ea typeface="Calibri" panose="020F0502020204030204" pitchFamily="34" charset="0"/>
                <a:cs typeface="Calibri" panose="020F0502020204030204" pitchFamily="34" charset="0"/>
              </a:rPr>
              <a:t>The death of ‘born digital’ sources?</a:t>
            </a:r>
          </a:p>
        </p:txBody>
      </p:sp>
      <p:sp>
        <p:nvSpPr>
          <p:cNvPr id="3" name="Content Placeholder 2">
            <a:extLst>
              <a:ext uri="{FF2B5EF4-FFF2-40B4-BE49-F238E27FC236}">
                <a16:creationId xmlns:a16="http://schemas.microsoft.com/office/drawing/2014/main" id="{B9E99FE8-938B-4CF4-E78C-6F5BB20D41DE}"/>
              </a:ext>
            </a:extLst>
          </p:cNvPr>
          <p:cNvSpPr>
            <a:spLocks noGrp="1"/>
          </p:cNvSpPr>
          <p:nvPr>
            <p:ph idx="1"/>
          </p:nvPr>
        </p:nvSpPr>
        <p:spPr/>
        <p:txBody>
          <a:bodyPr>
            <a:normAutofit/>
          </a:bodyPr>
          <a:lstStyle/>
          <a:p>
            <a:pPr marL="0" indent="0" algn="just">
              <a:buNone/>
            </a:pPr>
            <a:r>
              <a:rPr lang="en-GB" sz="2400" dirty="0">
                <a:latin typeface="Calibri" panose="020F0502020204030204" pitchFamily="34" charset="0"/>
                <a:ea typeface="Calibri" panose="020F0502020204030204" pitchFamily="34" charset="0"/>
                <a:cs typeface="Calibri" panose="020F0502020204030204" pitchFamily="34" charset="0"/>
              </a:rPr>
              <a:t>“It cannot be stated clearly enough that born-digital records are highly ephemeral and, like paper records, must be consciously preserved over time.  Without continual stewardship, the pace of technology advancement in software and hardware can render such records inaccessible in under 8-10 years. Beyond that point, the skills required to resurrect and interpret data from obsolete hardware, operating systems and software applications approaches those of digital forensics. This is a highly specialised and expensive field. Most data may be deemed not worth the effort.” </a:t>
            </a:r>
          </a:p>
          <a:p>
            <a:pPr marL="0" indent="0" algn="just">
              <a:buNone/>
            </a:pPr>
            <a:r>
              <a:rPr lang="en-GB" sz="2400" dirty="0">
                <a:latin typeface="Calibri" panose="020F0502020204030204" pitchFamily="34" charset="0"/>
                <a:ea typeface="Calibri" panose="020F0502020204030204" pitchFamily="34" charset="0"/>
                <a:cs typeface="Calibri" panose="020F0502020204030204" pitchFamily="34" charset="0"/>
              </a:rPr>
              <a:t>(National Archives Advisory Council, 2020, p 10).</a:t>
            </a:r>
          </a:p>
        </p:txBody>
      </p:sp>
      <p:pic>
        <p:nvPicPr>
          <p:cNvPr id="5" name="Picture 4" descr="A logo with people holding hands&#10;&#10;AI-generated content may be incorrect.">
            <a:extLst>
              <a:ext uri="{FF2B5EF4-FFF2-40B4-BE49-F238E27FC236}">
                <a16:creationId xmlns:a16="http://schemas.microsoft.com/office/drawing/2014/main" id="{E9B2BAAB-96EA-A825-86EF-9663E6BCC2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5773" y="54657"/>
            <a:ext cx="1961323" cy="1636031"/>
          </a:xfrm>
          <a:prstGeom prst="rect">
            <a:avLst/>
          </a:prstGeom>
        </p:spPr>
      </p:pic>
    </p:spTree>
    <p:extLst>
      <p:ext uri="{BB962C8B-B14F-4D97-AF65-F5344CB8AC3E}">
        <p14:creationId xmlns:p14="http://schemas.microsoft.com/office/powerpoint/2010/main" val="3502374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0F62-96A3-EB49-A309-15B247F7D9CD}"/>
              </a:ext>
            </a:extLst>
          </p:cNvPr>
          <p:cNvSpPr>
            <a:spLocks noGrp="1"/>
          </p:cNvSpPr>
          <p:nvPr>
            <p:ph type="title"/>
          </p:nvPr>
        </p:nvSpPr>
        <p:spPr/>
        <p:txBody>
          <a:bodyPr/>
          <a:lstStyle/>
          <a:p>
            <a:r>
              <a:rPr lang="en-GB" b="1" dirty="0">
                <a:latin typeface="Calibri" panose="020F0502020204030204" pitchFamily="34" charset="0"/>
                <a:ea typeface="Calibri" panose="020F0502020204030204" pitchFamily="34" charset="0"/>
                <a:cs typeface="Calibri" panose="020F0502020204030204" pitchFamily="34" charset="0"/>
              </a:rPr>
              <a:t>Exercise 2</a:t>
            </a:r>
          </a:p>
        </p:txBody>
      </p:sp>
      <p:sp>
        <p:nvSpPr>
          <p:cNvPr id="3" name="Content Placeholder 2">
            <a:extLst>
              <a:ext uri="{FF2B5EF4-FFF2-40B4-BE49-F238E27FC236}">
                <a16:creationId xmlns:a16="http://schemas.microsoft.com/office/drawing/2014/main" id="{0608CF19-833D-EC37-1C2A-BE232230C602}"/>
              </a:ext>
            </a:extLst>
          </p:cNvPr>
          <p:cNvSpPr>
            <a:spLocks noGrp="1"/>
          </p:cNvSpPr>
          <p:nvPr>
            <p:ph idx="1"/>
          </p:nvPr>
        </p:nvSpPr>
        <p:spPr>
          <a:xfrm>
            <a:off x="838200" y="1825625"/>
            <a:ext cx="11252200" cy="4667250"/>
          </a:xfrm>
        </p:spPr>
        <p:txBody>
          <a:bodyPr>
            <a:normAutofit/>
          </a:bodyPr>
          <a:lstStyle/>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Read the </a:t>
            </a:r>
            <a:r>
              <a:rPr lang="en-GB" dirty="0">
                <a:latin typeface="Calibri" panose="020F0502020204030204" pitchFamily="34" charset="0"/>
                <a:ea typeface="Calibri" panose="020F0502020204030204" pitchFamily="34" charset="0"/>
                <a:cs typeface="Calibri" panose="020F0502020204030204" pitchFamily="34" charset="0"/>
                <a:hlinkClick r:id="rId2"/>
              </a:rPr>
              <a:t>transcript of Tom Johnson’s interview </a:t>
            </a:r>
            <a:r>
              <a:rPr lang="en-GB" dirty="0">
                <a:latin typeface="Calibri" panose="020F0502020204030204" pitchFamily="34" charset="0"/>
                <a:ea typeface="Calibri" panose="020F0502020204030204" pitchFamily="34" charset="0"/>
                <a:cs typeface="Calibri" panose="020F0502020204030204" pitchFamily="34" charset="0"/>
              </a:rPr>
              <a:t>from p 1, start of para 1 “It’s very vague really….” until  p 2, end of para 1“common throughout the village.”</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What impression have you formed of Tom just from </a:t>
            </a:r>
            <a:r>
              <a:rPr lang="en-GB" b="1" dirty="0">
                <a:latin typeface="Calibri" panose="020F0502020204030204" pitchFamily="34" charset="0"/>
                <a:ea typeface="Calibri" panose="020F0502020204030204" pitchFamily="34" charset="0"/>
                <a:cs typeface="Calibri" panose="020F0502020204030204" pitchFamily="34" charset="0"/>
              </a:rPr>
              <a:t>reading his transcript?</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Now listen to </a:t>
            </a:r>
            <a:r>
              <a:rPr lang="en-GB" dirty="0">
                <a:latin typeface="Calibri" panose="020F0502020204030204" pitchFamily="34" charset="0"/>
                <a:ea typeface="Calibri" panose="020F0502020204030204" pitchFamily="34" charset="0"/>
                <a:cs typeface="Calibri" panose="020F0502020204030204" pitchFamily="34" charset="0"/>
                <a:hlinkClick r:id="rId3"/>
              </a:rPr>
              <a:t>Tom’s voice Part 1 to 3 mins 05 secs</a:t>
            </a: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 </a:t>
            </a: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What impression do you now have of Tom having heard his voice?</a:t>
            </a:r>
          </a:p>
        </p:txBody>
      </p:sp>
    </p:spTree>
    <p:extLst>
      <p:ext uri="{BB962C8B-B14F-4D97-AF65-F5344CB8AC3E}">
        <p14:creationId xmlns:p14="http://schemas.microsoft.com/office/powerpoint/2010/main" val="34785137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C401C-77D4-474F-89C2-883614E350C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53238EB-330D-395C-F7AF-CEBA7F26F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868123E-7DBE-5B8A-8732-3B2BA3F53156}"/>
              </a:ext>
            </a:extLst>
          </p:cNvPr>
          <p:cNvSpPr>
            <a:spLocks noGrp="1"/>
          </p:cNvSpPr>
          <p:nvPr>
            <p:ph idx="1"/>
          </p:nvPr>
        </p:nvSpPr>
        <p:spPr>
          <a:xfrm>
            <a:off x="219075" y="1825625"/>
            <a:ext cx="11391899" cy="4351338"/>
          </a:xfrm>
        </p:spPr>
        <p:txBody>
          <a:bodyPr>
            <a:normAutofit/>
          </a:bodyPr>
          <a:lstStyle/>
          <a:p>
            <a:pPr marL="0" indent="0">
              <a:buNone/>
            </a:pPr>
            <a:endParaRPr lang="en-GB" dirty="0">
              <a:solidFill>
                <a:srgbClr val="FFFFFF"/>
              </a:solidFill>
            </a:endParaRPr>
          </a:p>
          <a:p>
            <a:pPr marL="0" indent="0">
              <a:buNone/>
            </a:pPr>
            <a:endParaRPr lang="en-US" dirty="0">
              <a:solidFill>
                <a:srgbClr val="FFFFFF"/>
              </a:solidFill>
            </a:endParaRPr>
          </a:p>
          <a:p>
            <a:pPr marL="0" indent="0" algn="ctr">
              <a:buNone/>
            </a:pPr>
            <a:r>
              <a:rPr lang="en-US" sz="4800" dirty="0">
                <a:solidFill>
                  <a:srgbClr val="FFFFFF"/>
                </a:solidFill>
              </a:rPr>
              <a:t>CONCEPTUALISING ORAL HISTORY</a:t>
            </a:r>
          </a:p>
        </p:txBody>
      </p:sp>
    </p:spTree>
    <p:extLst>
      <p:ext uri="{BB962C8B-B14F-4D97-AF65-F5344CB8AC3E}">
        <p14:creationId xmlns:p14="http://schemas.microsoft.com/office/powerpoint/2010/main" val="3843388086"/>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3DDBB-9ABF-7529-D977-8905360B543E}"/>
              </a:ext>
            </a:extLst>
          </p:cNvPr>
          <p:cNvSpPr>
            <a:spLocks noGrp="1"/>
          </p:cNvSpPr>
          <p:nvPr>
            <p:ph type="title"/>
          </p:nvPr>
        </p:nvSpPr>
        <p:spPr/>
        <p:txBody>
          <a:bodyPr/>
          <a:lstStyle/>
          <a:p>
            <a:r>
              <a:rPr lang="en-GB" dirty="0"/>
              <a:t>Oral history in a continuum of stories</a:t>
            </a:r>
          </a:p>
        </p:txBody>
      </p:sp>
      <p:graphicFrame>
        <p:nvGraphicFramePr>
          <p:cNvPr id="5" name="Content Placeholder 4">
            <a:extLst>
              <a:ext uri="{FF2B5EF4-FFF2-40B4-BE49-F238E27FC236}">
                <a16:creationId xmlns:a16="http://schemas.microsoft.com/office/drawing/2014/main" id="{2118118D-9B95-957F-0A11-609E287CDA2D}"/>
              </a:ext>
            </a:extLst>
          </p:cNvPr>
          <p:cNvGraphicFramePr>
            <a:graphicFrameLocks noGrp="1"/>
          </p:cNvGraphicFramePr>
          <p:nvPr>
            <p:ph idx="1"/>
            <p:extLst>
              <p:ext uri="{D42A27DB-BD31-4B8C-83A1-F6EECF244321}">
                <p14:modId xmlns:p14="http://schemas.microsoft.com/office/powerpoint/2010/main" val="865621582"/>
              </p:ext>
            </p:extLst>
          </p:nvPr>
        </p:nvGraphicFramePr>
        <p:xfrm>
          <a:off x="756920" y="1784984"/>
          <a:ext cx="10866120" cy="47885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11" descr="A yellow star with a transparent background&#10;&#10;Description automatically generated">
            <a:extLst>
              <a:ext uri="{FF2B5EF4-FFF2-40B4-BE49-F238E27FC236}">
                <a16:creationId xmlns:a16="http://schemas.microsoft.com/office/drawing/2014/main" id="{20B80731-0A39-1701-DF3E-2C3B10882B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1562" y="1844462"/>
            <a:ext cx="542998" cy="522888"/>
          </a:xfrm>
          <a:prstGeom prst="rect">
            <a:avLst/>
          </a:prstGeom>
        </p:spPr>
      </p:pic>
      <p:pic>
        <p:nvPicPr>
          <p:cNvPr id="13" name="Picture 12" descr="A yellow star with a transparent background&#10;&#10;Description automatically generated">
            <a:extLst>
              <a:ext uri="{FF2B5EF4-FFF2-40B4-BE49-F238E27FC236}">
                <a16:creationId xmlns:a16="http://schemas.microsoft.com/office/drawing/2014/main" id="{CBF9B80F-E63E-D7C3-6AC3-0F9BA4E1B0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1562" y="2545502"/>
            <a:ext cx="542998" cy="522888"/>
          </a:xfrm>
          <a:prstGeom prst="rect">
            <a:avLst/>
          </a:prstGeom>
        </p:spPr>
      </p:pic>
      <p:pic>
        <p:nvPicPr>
          <p:cNvPr id="14" name="Picture 13" descr="A yellow star with a transparent background&#10;&#10;Description automatically generated">
            <a:extLst>
              <a:ext uri="{FF2B5EF4-FFF2-40B4-BE49-F238E27FC236}">
                <a16:creationId xmlns:a16="http://schemas.microsoft.com/office/drawing/2014/main" id="{7BB72733-CBBE-0F13-5071-6E526C887E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1562" y="3258273"/>
            <a:ext cx="542998" cy="522888"/>
          </a:xfrm>
          <a:prstGeom prst="rect">
            <a:avLst/>
          </a:prstGeom>
        </p:spPr>
      </p:pic>
      <p:pic>
        <p:nvPicPr>
          <p:cNvPr id="15" name="Picture 14" descr="A yellow star with a transparent background&#10;&#10;Description automatically generated">
            <a:extLst>
              <a:ext uri="{FF2B5EF4-FFF2-40B4-BE49-F238E27FC236}">
                <a16:creationId xmlns:a16="http://schemas.microsoft.com/office/drawing/2014/main" id="{865FC2F0-66F9-EE20-D889-B28B5A8FE0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1562" y="3875457"/>
            <a:ext cx="542998" cy="522888"/>
          </a:xfrm>
          <a:prstGeom prst="rect">
            <a:avLst/>
          </a:prstGeom>
        </p:spPr>
      </p:pic>
      <p:pic>
        <p:nvPicPr>
          <p:cNvPr id="16" name="Picture 15" descr="A yellow star with a transparent background&#10;&#10;Description automatically generated">
            <a:extLst>
              <a:ext uri="{FF2B5EF4-FFF2-40B4-BE49-F238E27FC236}">
                <a16:creationId xmlns:a16="http://schemas.microsoft.com/office/drawing/2014/main" id="{0B43BEF8-7A1B-926A-0350-452A9F8EDC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1562" y="4607304"/>
            <a:ext cx="542998" cy="522888"/>
          </a:xfrm>
          <a:prstGeom prst="rect">
            <a:avLst/>
          </a:prstGeom>
        </p:spPr>
      </p:pic>
      <p:pic>
        <p:nvPicPr>
          <p:cNvPr id="17" name="Picture 16" descr="A yellow star with a transparent background&#10;&#10;Description automatically generated">
            <a:extLst>
              <a:ext uri="{FF2B5EF4-FFF2-40B4-BE49-F238E27FC236}">
                <a16:creationId xmlns:a16="http://schemas.microsoft.com/office/drawing/2014/main" id="{12562F73-EF15-5C26-0BDF-8F007A182A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1562" y="5328967"/>
            <a:ext cx="542998" cy="522888"/>
          </a:xfrm>
          <a:prstGeom prst="rect">
            <a:avLst/>
          </a:prstGeom>
        </p:spPr>
      </p:pic>
      <p:pic>
        <p:nvPicPr>
          <p:cNvPr id="18" name="Picture 17" descr="A yellow star with a transparent background&#10;&#10;Description automatically generated">
            <a:extLst>
              <a:ext uri="{FF2B5EF4-FFF2-40B4-BE49-F238E27FC236}">
                <a16:creationId xmlns:a16="http://schemas.microsoft.com/office/drawing/2014/main" id="{15E4ABCE-A41A-2A89-5B49-8E8B2C9EAE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1562" y="5969987"/>
            <a:ext cx="542998" cy="522888"/>
          </a:xfrm>
          <a:prstGeom prst="rect">
            <a:avLst/>
          </a:prstGeom>
        </p:spPr>
      </p:pic>
    </p:spTree>
    <p:extLst>
      <p:ext uri="{BB962C8B-B14F-4D97-AF65-F5344CB8AC3E}">
        <p14:creationId xmlns:p14="http://schemas.microsoft.com/office/powerpoint/2010/main" val="4776633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AE9F8-77B4-80B5-0D93-782557BACF25}"/>
              </a:ext>
            </a:extLst>
          </p:cNvPr>
          <p:cNvSpPr>
            <a:spLocks noGrp="1"/>
          </p:cNvSpPr>
          <p:nvPr>
            <p:ph type="title"/>
          </p:nvPr>
        </p:nvSpPr>
        <p:spPr/>
        <p:txBody>
          <a:bodyPr/>
          <a:lstStyle/>
          <a:p>
            <a:r>
              <a:rPr lang="en-GB" dirty="0"/>
              <a:t>Conceptualising oral history (1)</a:t>
            </a:r>
          </a:p>
        </p:txBody>
      </p:sp>
      <p:sp>
        <p:nvSpPr>
          <p:cNvPr id="3" name="Content Placeholder 2">
            <a:extLst>
              <a:ext uri="{FF2B5EF4-FFF2-40B4-BE49-F238E27FC236}">
                <a16:creationId xmlns:a16="http://schemas.microsoft.com/office/drawing/2014/main" id="{F1BFFC8E-4E87-ED37-FF6E-5DA519F5AFAE}"/>
              </a:ext>
            </a:extLst>
          </p:cNvPr>
          <p:cNvSpPr>
            <a:spLocks noGrp="1"/>
          </p:cNvSpPr>
          <p:nvPr>
            <p:ph idx="1"/>
          </p:nvPr>
        </p:nvSpPr>
        <p:spPr/>
        <p:txBody>
          <a:bodyPr>
            <a:normAutofit fontScale="92500" lnSpcReduction="10000"/>
          </a:bodyPr>
          <a:lstStyle/>
          <a:p>
            <a:pPr marL="0" indent="0">
              <a:buNone/>
            </a:pPr>
            <a:r>
              <a:rPr lang="en-GB" sz="3600" b="1" dirty="0">
                <a:latin typeface="Calibri" panose="020F0502020204030204" pitchFamily="34" charset="0"/>
                <a:ea typeface="Calibri" panose="020F0502020204030204" pitchFamily="34" charset="0"/>
                <a:cs typeface="Calibri" panose="020F0502020204030204" pitchFamily="34" charset="0"/>
              </a:rPr>
              <a:t>Oral history is the systematic recording, preservation and curation of people’s accounts of life in audio format so they may be accessible to current and future generations often as part of a public archive.</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b="1" dirty="0">
                <a:latin typeface="Calibri" panose="020F0502020204030204" pitchFamily="34" charset="0"/>
                <a:ea typeface="Calibri" panose="020F0502020204030204" pitchFamily="34" charset="0"/>
                <a:cs typeface="Calibri" panose="020F0502020204030204" pitchFamily="34" charset="0"/>
              </a:rPr>
              <a:t>Storytelling</a:t>
            </a:r>
            <a:r>
              <a:rPr lang="en-GB" dirty="0">
                <a:latin typeface="Calibri" panose="020F0502020204030204" pitchFamily="34" charset="0"/>
                <a:ea typeface="Calibri" panose="020F0502020204030204" pitchFamily="34" charset="0"/>
                <a:cs typeface="Calibri" panose="020F0502020204030204" pitchFamily="34" charset="0"/>
              </a:rPr>
              <a:t> is the interactive art of using words and actions to reveal the elements and images of a story while encouraging the listener’s imagination.</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b="1" dirty="0">
                <a:latin typeface="Calibri" panose="020F0502020204030204" pitchFamily="34" charset="0"/>
                <a:ea typeface="Calibri" panose="020F0502020204030204" pitchFamily="34" charset="0"/>
                <a:cs typeface="Calibri" panose="020F0502020204030204" pitchFamily="34" charset="0"/>
              </a:rPr>
              <a:t>Nostalgia work </a:t>
            </a:r>
            <a:r>
              <a:rPr lang="en-GB" dirty="0">
                <a:latin typeface="Calibri" panose="020F0502020204030204" pitchFamily="34" charset="0"/>
                <a:ea typeface="Calibri" panose="020F0502020204030204" pitchFamily="34" charset="0"/>
                <a:cs typeface="Calibri" panose="020F0502020204030204" pitchFamily="34" charset="0"/>
              </a:rPr>
              <a:t>is a sentimental longing or wistful affection for the past  often triggering high level emotion</a:t>
            </a:r>
          </a:p>
          <a:p>
            <a:pPr marL="0" indent="0">
              <a:buNone/>
            </a:pPr>
            <a:endParaRPr lang="en-GB" dirty="0"/>
          </a:p>
        </p:txBody>
      </p:sp>
      <p:pic>
        <p:nvPicPr>
          <p:cNvPr id="4" name="Picture 3" descr="A yellow star with a transparent background&#10;&#10;Description automatically generated">
            <a:extLst>
              <a:ext uri="{FF2B5EF4-FFF2-40B4-BE49-F238E27FC236}">
                <a16:creationId xmlns:a16="http://schemas.microsoft.com/office/drawing/2014/main" id="{4B9FFA03-2CB8-EFCC-5382-2BB9D42095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81" y="1825625"/>
            <a:ext cx="792919" cy="763553"/>
          </a:xfrm>
          <a:prstGeom prst="rect">
            <a:avLst/>
          </a:prstGeom>
        </p:spPr>
      </p:pic>
      <p:pic>
        <p:nvPicPr>
          <p:cNvPr id="5" name="Picture 4" descr="A yellow star with a transparent background&#10;&#10;Description automatically generated">
            <a:extLst>
              <a:ext uri="{FF2B5EF4-FFF2-40B4-BE49-F238E27FC236}">
                <a16:creationId xmlns:a16="http://schemas.microsoft.com/office/drawing/2014/main" id="{EE9C91D6-17F0-8E08-9FB2-E22411AD1E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798" y="3644435"/>
            <a:ext cx="648402" cy="624388"/>
          </a:xfrm>
          <a:prstGeom prst="rect">
            <a:avLst/>
          </a:prstGeom>
        </p:spPr>
      </p:pic>
      <p:pic>
        <p:nvPicPr>
          <p:cNvPr id="6" name="Picture 5" descr="A yellow star with a transparent background&#10;&#10;Description automatically generated">
            <a:extLst>
              <a:ext uri="{FF2B5EF4-FFF2-40B4-BE49-F238E27FC236}">
                <a16:creationId xmlns:a16="http://schemas.microsoft.com/office/drawing/2014/main" id="{E442A97A-8805-662C-2F58-83FE84CEE3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798" y="5066243"/>
            <a:ext cx="648402" cy="624388"/>
          </a:xfrm>
          <a:prstGeom prst="rect">
            <a:avLst/>
          </a:prstGeom>
        </p:spPr>
      </p:pic>
      <p:pic>
        <p:nvPicPr>
          <p:cNvPr id="8" name="Picture 7" descr="A logo with people holding hands&#10;&#10;AI-generated content may be incorrect.">
            <a:extLst>
              <a:ext uri="{FF2B5EF4-FFF2-40B4-BE49-F238E27FC236}">
                <a16:creationId xmlns:a16="http://schemas.microsoft.com/office/drawing/2014/main" id="{D4C16A27-596D-2183-A3B5-01D5BC0BC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5773" y="54657"/>
            <a:ext cx="1961323" cy="1636031"/>
          </a:xfrm>
          <a:prstGeom prst="rect">
            <a:avLst/>
          </a:prstGeom>
        </p:spPr>
      </p:pic>
    </p:spTree>
    <p:extLst>
      <p:ext uri="{BB962C8B-B14F-4D97-AF65-F5344CB8AC3E}">
        <p14:creationId xmlns:p14="http://schemas.microsoft.com/office/powerpoint/2010/main" val="3028117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9D865-6794-5FAA-DEE9-182BC7B528A6}"/>
              </a:ext>
            </a:extLst>
          </p:cNvPr>
          <p:cNvSpPr>
            <a:spLocks noGrp="1"/>
          </p:cNvSpPr>
          <p:nvPr>
            <p:ph type="title"/>
          </p:nvPr>
        </p:nvSpPr>
        <p:spPr/>
        <p:txBody>
          <a:bodyPr/>
          <a:lstStyle/>
          <a:p>
            <a:r>
              <a:rPr lang="en-GB" dirty="0"/>
              <a:t>Conceptualising oral history (2)</a:t>
            </a:r>
          </a:p>
        </p:txBody>
      </p:sp>
      <p:sp>
        <p:nvSpPr>
          <p:cNvPr id="3" name="Content Placeholder 2">
            <a:extLst>
              <a:ext uri="{FF2B5EF4-FFF2-40B4-BE49-F238E27FC236}">
                <a16:creationId xmlns:a16="http://schemas.microsoft.com/office/drawing/2014/main" id="{07DB47C9-CE8F-635E-10B1-B5F68405872D}"/>
              </a:ext>
            </a:extLst>
          </p:cNvPr>
          <p:cNvSpPr>
            <a:spLocks noGrp="1"/>
          </p:cNvSpPr>
          <p:nvPr>
            <p:ph idx="1"/>
          </p:nvPr>
        </p:nvSpPr>
        <p:spPr/>
        <p:txBody>
          <a:bodyPr>
            <a:normAutofit fontScale="92500" lnSpcReduction="10000"/>
          </a:bodyPr>
          <a:lstStyle/>
          <a:p>
            <a:pPr marL="0" indent="0">
              <a:buNone/>
            </a:pPr>
            <a:r>
              <a:rPr lang="en-GB" b="1" dirty="0">
                <a:latin typeface="Calibri" panose="020F0502020204030204" pitchFamily="34" charset="0"/>
                <a:ea typeface="Calibri" panose="020F0502020204030204" pitchFamily="34" charset="0"/>
                <a:cs typeface="Calibri" panose="020F0502020204030204" pitchFamily="34" charset="0"/>
              </a:rPr>
              <a:t>Reminiscence work </a:t>
            </a:r>
            <a:r>
              <a:rPr lang="en-GB" dirty="0">
                <a:latin typeface="Calibri" panose="020F0502020204030204" pitchFamily="34" charset="0"/>
                <a:ea typeface="Calibri" panose="020F0502020204030204" pitchFamily="34" charset="0"/>
                <a:cs typeface="Calibri" panose="020F0502020204030204" pitchFamily="34" charset="0"/>
              </a:rPr>
              <a:t>is a facilitated discussion about the past often using photos, objects and music to stimulate mental activity wellbeing.</a:t>
            </a:r>
          </a:p>
          <a:p>
            <a:pPr marL="0" indent="0">
              <a:buNone/>
            </a:pPr>
            <a:endParaRPr lang="en-GB" b="1"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b="1" dirty="0">
                <a:latin typeface="Calibri" panose="020F0502020204030204" pitchFamily="34" charset="0"/>
                <a:ea typeface="Calibri" panose="020F0502020204030204" pitchFamily="34" charset="0"/>
                <a:cs typeface="Calibri" panose="020F0502020204030204" pitchFamily="34" charset="0"/>
              </a:rPr>
              <a:t>Life story work </a:t>
            </a:r>
            <a:r>
              <a:rPr lang="en-GB" dirty="0">
                <a:latin typeface="Calibri" panose="020F0502020204030204" pitchFamily="34" charset="0"/>
                <a:ea typeface="Calibri" panose="020F0502020204030204" pitchFamily="34" charset="0"/>
                <a:cs typeface="Calibri" panose="020F0502020204030204" pitchFamily="34" charset="0"/>
              </a:rPr>
              <a:t>is a way to reconnect people, often those who are vulnerable, with their past to empower them in the future. </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b="1" dirty="0">
                <a:latin typeface="Calibri" panose="020F0502020204030204" pitchFamily="34" charset="0"/>
                <a:ea typeface="Calibri" panose="020F0502020204030204" pitchFamily="34" charset="0"/>
                <a:cs typeface="Calibri" panose="020F0502020204030204" pitchFamily="34" charset="0"/>
              </a:rPr>
              <a:t>Personal narratives </a:t>
            </a:r>
            <a:r>
              <a:rPr lang="en-GB" dirty="0">
                <a:latin typeface="Calibri" panose="020F0502020204030204" pitchFamily="34" charset="0"/>
                <a:ea typeface="Calibri" panose="020F0502020204030204" pitchFamily="34" charset="0"/>
                <a:cs typeface="Calibri" panose="020F0502020204030204" pitchFamily="34" charset="0"/>
              </a:rPr>
              <a:t>are an account of past events written in the first person about a particular period or event in history.</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b="1" dirty="0">
                <a:latin typeface="Calibri" panose="020F0502020204030204" pitchFamily="34" charset="0"/>
                <a:ea typeface="Calibri" panose="020F0502020204030204" pitchFamily="34" charset="0"/>
                <a:cs typeface="Calibri" panose="020F0502020204030204" pitchFamily="34" charset="0"/>
              </a:rPr>
              <a:t>Eyewitness accounts </a:t>
            </a:r>
            <a:r>
              <a:rPr lang="en-GB" dirty="0">
                <a:latin typeface="Calibri" panose="020F0502020204030204" pitchFamily="34" charset="0"/>
                <a:ea typeface="Calibri" panose="020F0502020204030204" pitchFamily="34" charset="0"/>
                <a:cs typeface="Calibri" panose="020F0502020204030204" pitchFamily="34" charset="0"/>
              </a:rPr>
              <a:t>(or testimonies) are descriptions given by someone who was present at an event.</a:t>
            </a:r>
          </a:p>
          <a:p>
            <a:pPr marL="0" indent="0">
              <a:buNone/>
            </a:pPr>
            <a:endParaRPr lang="en-GB" dirty="0"/>
          </a:p>
        </p:txBody>
      </p:sp>
      <p:pic>
        <p:nvPicPr>
          <p:cNvPr id="4" name="Picture 3">
            <a:extLst>
              <a:ext uri="{FF2B5EF4-FFF2-40B4-BE49-F238E27FC236}">
                <a16:creationId xmlns:a16="http://schemas.microsoft.com/office/drawing/2014/main" id="{90BA85B6-AD9E-C88B-DF01-CB176F7D91E2}"/>
              </a:ext>
            </a:extLst>
          </p:cNvPr>
          <p:cNvPicPr>
            <a:picLocks noChangeAspect="1"/>
          </p:cNvPicPr>
          <p:nvPr/>
        </p:nvPicPr>
        <p:blipFill>
          <a:blip r:embed="rId2"/>
          <a:stretch>
            <a:fillRect/>
          </a:stretch>
        </p:blipFill>
        <p:spPr>
          <a:xfrm>
            <a:off x="214774" y="1825624"/>
            <a:ext cx="652329" cy="621846"/>
          </a:xfrm>
          <a:prstGeom prst="rect">
            <a:avLst/>
          </a:prstGeom>
        </p:spPr>
      </p:pic>
      <p:pic>
        <p:nvPicPr>
          <p:cNvPr id="5" name="Picture 4">
            <a:extLst>
              <a:ext uri="{FF2B5EF4-FFF2-40B4-BE49-F238E27FC236}">
                <a16:creationId xmlns:a16="http://schemas.microsoft.com/office/drawing/2014/main" id="{C0165C6E-FB94-7986-66F0-76A48164D71D}"/>
              </a:ext>
            </a:extLst>
          </p:cNvPr>
          <p:cNvPicPr>
            <a:picLocks noChangeAspect="1"/>
          </p:cNvPicPr>
          <p:nvPr/>
        </p:nvPicPr>
        <p:blipFill>
          <a:blip r:embed="rId2"/>
          <a:stretch>
            <a:fillRect/>
          </a:stretch>
        </p:blipFill>
        <p:spPr>
          <a:xfrm>
            <a:off x="214774" y="2962615"/>
            <a:ext cx="652329" cy="621846"/>
          </a:xfrm>
          <a:prstGeom prst="rect">
            <a:avLst/>
          </a:prstGeom>
        </p:spPr>
      </p:pic>
      <p:pic>
        <p:nvPicPr>
          <p:cNvPr id="6" name="Picture 5">
            <a:extLst>
              <a:ext uri="{FF2B5EF4-FFF2-40B4-BE49-F238E27FC236}">
                <a16:creationId xmlns:a16="http://schemas.microsoft.com/office/drawing/2014/main" id="{A71838B9-960E-474F-1BF2-888D3EBE8B60}"/>
              </a:ext>
            </a:extLst>
          </p:cNvPr>
          <p:cNvPicPr>
            <a:picLocks noChangeAspect="1"/>
          </p:cNvPicPr>
          <p:nvPr/>
        </p:nvPicPr>
        <p:blipFill>
          <a:blip r:embed="rId2"/>
          <a:stretch>
            <a:fillRect/>
          </a:stretch>
        </p:blipFill>
        <p:spPr>
          <a:xfrm>
            <a:off x="255124" y="4252628"/>
            <a:ext cx="652329" cy="621846"/>
          </a:xfrm>
          <a:prstGeom prst="rect">
            <a:avLst/>
          </a:prstGeom>
        </p:spPr>
      </p:pic>
      <p:pic>
        <p:nvPicPr>
          <p:cNvPr id="7" name="Picture 6">
            <a:extLst>
              <a:ext uri="{FF2B5EF4-FFF2-40B4-BE49-F238E27FC236}">
                <a16:creationId xmlns:a16="http://schemas.microsoft.com/office/drawing/2014/main" id="{353F40D4-0B0B-5A1B-7833-10C980FE44E9}"/>
              </a:ext>
            </a:extLst>
          </p:cNvPr>
          <p:cNvPicPr>
            <a:picLocks noChangeAspect="1"/>
          </p:cNvPicPr>
          <p:nvPr/>
        </p:nvPicPr>
        <p:blipFill>
          <a:blip r:embed="rId2"/>
          <a:stretch>
            <a:fillRect/>
          </a:stretch>
        </p:blipFill>
        <p:spPr>
          <a:xfrm>
            <a:off x="255123" y="5389619"/>
            <a:ext cx="652329" cy="621846"/>
          </a:xfrm>
          <a:prstGeom prst="rect">
            <a:avLst/>
          </a:prstGeom>
        </p:spPr>
      </p:pic>
      <p:pic>
        <p:nvPicPr>
          <p:cNvPr id="9" name="Picture 8" descr="A logo with people holding hands&#10;&#10;AI-generated content may be incorrect.">
            <a:extLst>
              <a:ext uri="{FF2B5EF4-FFF2-40B4-BE49-F238E27FC236}">
                <a16:creationId xmlns:a16="http://schemas.microsoft.com/office/drawing/2014/main" id="{A76711CB-D1F8-BA8D-1C0E-E5966954B6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5773" y="54657"/>
            <a:ext cx="1961323" cy="1636031"/>
          </a:xfrm>
          <a:prstGeom prst="rect">
            <a:avLst/>
          </a:prstGeom>
        </p:spPr>
      </p:pic>
    </p:spTree>
    <p:extLst>
      <p:ext uri="{BB962C8B-B14F-4D97-AF65-F5344CB8AC3E}">
        <p14:creationId xmlns:p14="http://schemas.microsoft.com/office/powerpoint/2010/main" val="2010009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06E7F4-E6FC-BA95-26B6-6C73C19BA1FC}"/>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A838F97-B55C-293B-1D25-6BEA055FB40D}"/>
              </a:ext>
            </a:extLst>
          </p:cNvPr>
          <p:cNvGraphicFramePr>
            <a:graphicFrameLocks noGrp="1"/>
          </p:cNvGraphicFramePr>
          <p:nvPr>
            <p:ph idx="1"/>
          </p:nvPr>
        </p:nvGraphicFramePr>
        <p:xfrm>
          <a:off x="-688931" y="-187890"/>
          <a:ext cx="13240010" cy="74279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515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A88AAE68-BB0E-4E7E-9492-5A1E3F34E36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67F26BCD-D719-42DC-81B8-16007854786C}"/>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D4DE6D09-196A-4C84-859F-FF0DE88CA933}"/>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dgm id="{7CDE8DF2-3EDC-4A71-8328-6798F9CA33AA}"/>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graphicEl>
                                              <a:dgm id="{41F1B2DB-3455-4B29-9DA0-3A2D8F6279C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68F4700F-CD2A-439B-ADF8-3F72DD1B5D0A}"/>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dgm id="{D9263D50-95D5-453A-A952-0DA99EC4E3D4}"/>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graphicEl>
                                              <a:dgm id="{69726334-C69B-4BF4-955C-A7E364120CE4}"/>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graphicEl>
                                              <a:dgm id="{AEF40236-01CF-41D6-A04C-D6688FD8E969}"/>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graphicEl>
                                              <a:dgm id="{BF91AE5D-76E3-406E-AA44-EF9352E9475C}"/>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graphicEl>
                                              <a:dgm id="{D238705D-3DF7-4144-BE0D-46EF3A4F0D7D}"/>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graphicEl>
                                              <a:dgm id="{1167F75D-1DB9-4254-8256-4D84708BD6E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EDA10-0845-2A4C-819F-28440983EE3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8FEC78D-9FDC-C47D-9B30-7E6BC36BC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389F1DA-3724-1604-937C-276B410173B4}"/>
              </a:ext>
            </a:extLst>
          </p:cNvPr>
          <p:cNvSpPr>
            <a:spLocks noGrp="1"/>
          </p:cNvSpPr>
          <p:nvPr>
            <p:ph idx="1"/>
          </p:nvPr>
        </p:nvSpPr>
        <p:spPr>
          <a:xfrm>
            <a:off x="219075" y="1825625"/>
            <a:ext cx="11391899" cy="4351338"/>
          </a:xfrm>
        </p:spPr>
        <p:txBody>
          <a:bodyPr>
            <a:normAutofit/>
          </a:bodyPr>
          <a:lstStyle/>
          <a:p>
            <a:pPr marL="0" indent="0">
              <a:buNone/>
            </a:pPr>
            <a:endParaRPr lang="en-GB" dirty="0">
              <a:solidFill>
                <a:srgbClr val="FFFFFF"/>
              </a:solidFill>
            </a:endParaRPr>
          </a:p>
          <a:p>
            <a:pPr marL="0" indent="0">
              <a:buNone/>
            </a:pPr>
            <a:endParaRPr lang="en-US" dirty="0">
              <a:solidFill>
                <a:srgbClr val="FFFFFF"/>
              </a:solidFill>
            </a:endParaRPr>
          </a:p>
          <a:p>
            <a:pPr marL="0" indent="0" algn="ctr">
              <a:buNone/>
            </a:pPr>
            <a:r>
              <a:rPr lang="en-US" sz="4800" dirty="0">
                <a:solidFill>
                  <a:srgbClr val="FFFFFF"/>
                </a:solidFill>
              </a:rPr>
              <a:t>YOUR POSITIONALITY AS AN ORAL HISTORIAN: VALUES, BELIEFS &amp; LIFE EXPERIENCES. </a:t>
            </a:r>
          </a:p>
        </p:txBody>
      </p:sp>
    </p:spTree>
    <p:extLst>
      <p:ext uri="{BB962C8B-B14F-4D97-AF65-F5344CB8AC3E}">
        <p14:creationId xmlns:p14="http://schemas.microsoft.com/office/powerpoint/2010/main" val="2662517470"/>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1" name="Rectangle 210">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83447"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874934-DD71-D61B-D042-DF05CFD7036E}"/>
              </a:ext>
            </a:extLst>
          </p:cNvPr>
          <p:cNvSpPr>
            <a:spLocks noGrp="1"/>
          </p:cNvSpPr>
          <p:nvPr>
            <p:ph type="title"/>
          </p:nvPr>
        </p:nvSpPr>
        <p:spPr>
          <a:xfrm>
            <a:off x="1162498" y="655782"/>
            <a:ext cx="4284418" cy="3246589"/>
          </a:xfrm>
        </p:spPr>
        <p:txBody>
          <a:bodyPr vert="horz" lIns="91440" tIns="45720" rIns="91440" bIns="45720" rtlCol="0" anchor="t">
            <a:normAutofit/>
          </a:bodyPr>
          <a:lstStyle/>
          <a:p>
            <a:r>
              <a:rPr lang="en-US" sz="5600" kern="1200" dirty="0">
                <a:solidFill>
                  <a:schemeClr val="bg1"/>
                </a:solidFill>
                <a:latin typeface="Calibri" panose="020F0502020204030204" pitchFamily="34" charset="0"/>
                <a:ea typeface="Calibri" panose="020F0502020204030204" pitchFamily="34" charset="0"/>
                <a:cs typeface="Calibri" panose="020F0502020204030204" pitchFamily="34" charset="0"/>
              </a:rPr>
              <a:t>Decide what sort of an oral historian you want to be</a:t>
            </a:r>
          </a:p>
        </p:txBody>
      </p:sp>
      <p:sp>
        <p:nvSpPr>
          <p:cNvPr id="3" name="Content Placeholder 2">
            <a:extLst>
              <a:ext uri="{FF2B5EF4-FFF2-40B4-BE49-F238E27FC236}">
                <a16:creationId xmlns:a16="http://schemas.microsoft.com/office/drawing/2014/main" id="{2945361C-FE23-8F79-88CF-8FEFEEBA438E}"/>
              </a:ext>
            </a:extLst>
          </p:cNvPr>
          <p:cNvSpPr>
            <a:spLocks noGrp="1"/>
          </p:cNvSpPr>
          <p:nvPr>
            <p:ph idx="1"/>
          </p:nvPr>
        </p:nvSpPr>
        <p:spPr>
          <a:xfrm>
            <a:off x="1162498" y="4551036"/>
            <a:ext cx="3960246" cy="1947672"/>
          </a:xfrm>
        </p:spPr>
        <p:txBody>
          <a:bodyPr vert="horz" lIns="91440" tIns="45720" rIns="91440" bIns="45720" rtlCol="0" anchor="t">
            <a:normAutofit/>
          </a:bodyPr>
          <a:lstStyle/>
          <a:p>
            <a:pPr marL="0" indent="0">
              <a:buNone/>
            </a:pPr>
            <a:r>
              <a:rPr lang="en-US" sz="2400" kern="1200" dirty="0">
                <a:solidFill>
                  <a:schemeClr val="bg1"/>
                </a:solidFill>
                <a:latin typeface="Calibri" panose="020F0502020204030204" pitchFamily="34" charset="0"/>
                <a:ea typeface="Calibri" panose="020F0502020204030204" pitchFamily="34" charset="0"/>
                <a:cs typeface="Calibri" panose="020F0502020204030204" pitchFamily="34" charset="0"/>
              </a:rPr>
              <a:t>Importance of ‘habitus’ &amp; your ‘positionality.’ </a:t>
            </a:r>
          </a:p>
        </p:txBody>
      </p:sp>
      <p:sp>
        <p:nvSpPr>
          <p:cNvPr id="213" name="Rectangle 212">
            <a:extLst>
              <a:ext uri="{FF2B5EF4-FFF2-40B4-BE49-F238E27FC236}">
                <a16:creationId xmlns:a16="http://schemas.microsoft.com/office/drawing/2014/main" id="{6832F003-FCA6-4CFB-A2EA-308F3AA25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4344446"/>
            <a:ext cx="4572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colorful speech bubbles&#10;&#10;Description automatically generated">
            <a:extLst>
              <a:ext uri="{FF2B5EF4-FFF2-40B4-BE49-F238E27FC236}">
                <a16:creationId xmlns:a16="http://schemas.microsoft.com/office/drawing/2014/main" id="{75DF0947-306C-9F59-8D7E-0AFB0397DB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170" y="700168"/>
            <a:ext cx="4811351" cy="5451957"/>
          </a:xfrm>
          <a:prstGeom prst="rect">
            <a:avLst/>
          </a:prstGeom>
        </p:spPr>
      </p:pic>
    </p:spTree>
    <p:extLst>
      <p:ext uri="{BB962C8B-B14F-4D97-AF65-F5344CB8AC3E}">
        <p14:creationId xmlns:p14="http://schemas.microsoft.com/office/powerpoint/2010/main" val="23086514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C061F-F37F-A7F7-DCA4-3A8802089478}"/>
              </a:ext>
            </a:extLst>
          </p:cNvPr>
          <p:cNvSpPr>
            <a:spLocks noGrp="1"/>
          </p:cNvSpPr>
          <p:nvPr>
            <p:ph type="title"/>
          </p:nvPr>
        </p:nvSpPr>
        <p:spPr/>
        <p:txBody>
          <a:bodyPr/>
          <a:lstStyle/>
          <a:p>
            <a:r>
              <a:rPr lang="en-GB" b="1" dirty="0">
                <a:latin typeface="Calibri" panose="020F0502020204030204" pitchFamily="34" charset="0"/>
                <a:ea typeface="Calibri" panose="020F0502020204030204" pitchFamily="34" charset="0"/>
                <a:cs typeface="Calibri" panose="020F0502020204030204" pitchFamily="34" charset="0"/>
              </a:rPr>
              <a:t>The importance of habitus in oral history</a:t>
            </a:r>
          </a:p>
        </p:txBody>
      </p:sp>
      <p:sp>
        <p:nvSpPr>
          <p:cNvPr id="3" name="Content Placeholder 2">
            <a:extLst>
              <a:ext uri="{FF2B5EF4-FFF2-40B4-BE49-F238E27FC236}">
                <a16:creationId xmlns:a16="http://schemas.microsoft.com/office/drawing/2014/main" id="{05BF8D7F-304B-E324-A7E9-9DB85E4253DC}"/>
              </a:ext>
            </a:extLst>
          </p:cNvPr>
          <p:cNvSpPr>
            <a:spLocks noGrp="1"/>
          </p:cNvSpPr>
          <p:nvPr>
            <p:ph idx="1"/>
          </p:nvPr>
        </p:nvSpPr>
        <p:spPr>
          <a:xfrm>
            <a:off x="838200" y="1825625"/>
            <a:ext cx="5511800" cy="4351338"/>
          </a:xfrm>
        </p:spPr>
        <p:txBody>
          <a:bodyPr>
            <a:normAutofit/>
          </a:bodyPr>
          <a:lstStyle/>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Who do we think we are? A </a:t>
            </a:r>
            <a:r>
              <a:rPr lang="en-GB" sz="2400" dirty="0">
                <a:latin typeface="Calibri" panose="020F0502020204030204" pitchFamily="34" charset="0"/>
                <a:ea typeface="Calibri" panose="020F0502020204030204" pitchFamily="34" charset="0"/>
                <a:cs typeface="Calibri" panose="020F0502020204030204" pitchFamily="34" charset="0"/>
                <a:hlinkClick r:id="rId2"/>
              </a:rPr>
              <a:t>‘hard habitus to break’. </a:t>
            </a: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Habitus: socialised norms and tendencies that guide the way in which we act and behave.</a:t>
            </a: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Conceived by Pierre Bourdieu, French philosopher and sociologist.</a:t>
            </a:r>
          </a:p>
        </p:txBody>
      </p:sp>
      <p:pic>
        <p:nvPicPr>
          <p:cNvPr id="5" name="Picture 4" descr="A person in a suit&#10;&#10;Description automatically generated">
            <a:extLst>
              <a:ext uri="{FF2B5EF4-FFF2-40B4-BE49-F238E27FC236}">
                <a16:creationId xmlns:a16="http://schemas.microsoft.com/office/drawing/2014/main" id="{CDF3A5A7-B29C-BCDA-A0A9-4892D0544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0960" y="1436370"/>
            <a:ext cx="4038283" cy="4740593"/>
          </a:xfrm>
          <a:prstGeom prst="rect">
            <a:avLst/>
          </a:prstGeom>
        </p:spPr>
      </p:pic>
      <p:sp>
        <p:nvSpPr>
          <p:cNvPr id="6" name="TextBox 5">
            <a:extLst>
              <a:ext uri="{FF2B5EF4-FFF2-40B4-BE49-F238E27FC236}">
                <a16:creationId xmlns:a16="http://schemas.microsoft.com/office/drawing/2014/main" id="{21F2F339-D8F2-223D-0153-34F418868EE8}"/>
              </a:ext>
            </a:extLst>
          </p:cNvPr>
          <p:cNvSpPr txBox="1"/>
          <p:nvPr/>
        </p:nvSpPr>
        <p:spPr>
          <a:xfrm>
            <a:off x="7670800" y="6492875"/>
            <a:ext cx="4155440" cy="369332"/>
          </a:xfrm>
          <a:prstGeom prst="rect">
            <a:avLst/>
          </a:prstGeom>
          <a:noFill/>
        </p:spPr>
        <p:txBody>
          <a:bodyPr wrap="square" rtlCol="0">
            <a:spAutoFit/>
          </a:bodyPr>
          <a:lstStyle/>
          <a:p>
            <a:pPr algn="ctr"/>
            <a:r>
              <a:rPr lang="en-GB" dirty="0"/>
              <a:t>1930 - 2002</a:t>
            </a:r>
          </a:p>
        </p:txBody>
      </p:sp>
    </p:spTree>
    <p:extLst>
      <p:ext uri="{BB962C8B-B14F-4D97-AF65-F5344CB8AC3E}">
        <p14:creationId xmlns:p14="http://schemas.microsoft.com/office/powerpoint/2010/main" val="1812595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B9D2-E4C4-12DC-E289-2B9966C12893}"/>
              </a:ext>
            </a:extLst>
          </p:cNvPr>
          <p:cNvSpPr>
            <a:spLocks noGrp="1"/>
          </p:cNvSpPr>
          <p:nvPr>
            <p:ph type="title"/>
          </p:nvPr>
        </p:nvSpPr>
        <p:spPr/>
        <p:txBody>
          <a:bodyPr/>
          <a:lstStyle/>
          <a:p>
            <a:r>
              <a:rPr lang="en-GB" b="1" dirty="0">
                <a:latin typeface="Calibri" panose="020F0502020204030204" pitchFamily="34" charset="0"/>
                <a:ea typeface="Calibri" panose="020F0502020204030204" pitchFamily="34" charset="0"/>
                <a:cs typeface="Calibri" panose="020F0502020204030204" pitchFamily="34" charset="0"/>
              </a:rPr>
              <a:t>What are the beliefs and values which have drawn </a:t>
            </a:r>
            <a:r>
              <a:rPr lang="en-GB" b="1" u="sng" dirty="0">
                <a:latin typeface="Calibri" panose="020F0502020204030204" pitchFamily="34" charset="0"/>
                <a:ea typeface="Calibri" panose="020F0502020204030204" pitchFamily="34" charset="0"/>
                <a:cs typeface="Calibri" panose="020F0502020204030204" pitchFamily="34" charset="0"/>
              </a:rPr>
              <a:t>you </a:t>
            </a:r>
            <a:r>
              <a:rPr lang="en-GB" b="1" dirty="0">
                <a:latin typeface="Calibri" panose="020F0502020204030204" pitchFamily="34" charset="0"/>
                <a:ea typeface="Calibri" panose="020F0502020204030204" pitchFamily="34" charset="0"/>
                <a:cs typeface="Calibri" panose="020F0502020204030204" pitchFamily="34" charset="0"/>
              </a:rPr>
              <a:t>to oral history?</a:t>
            </a:r>
          </a:p>
        </p:txBody>
      </p:sp>
      <p:sp>
        <p:nvSpPr>
          <p:cNvPr id="3" name="Content Placeholder 2">
            <a:extLst>
              <a:ext uri="{FF2B5EF4-FFF2-40B4-BE49-F238E27FC236}">
                <a16:creationId xmlns:a16="http://schemas.microsoft.com/office/drawing/2014/main" id="{35EC857D-FB1E-F809-1172-6150C7DE452A}"/>
              </a:ext>
            </a:extLst>
          </p:cNvPr>
          <p:cNvSpPr>
            <a:spLocks noGrp="1"/>
          </p:cNvSpPr>
          <p:nvPr>
            <p:ph idx="1"/>
          </p:nvPr>
        </p:nvSpPr>
        <p:spPr>
          <a:xfrm>
            <a:off x="838200" y="1643380"/>
            <a:ext cx="10515600" cy="4849495"/>
          </a:xfrm>
        </p:spPr>
        <p:txBody>
          <a:bodyPr>
            <a:normAutofit/>
          </a:bodyPr>
          <a:lstStyle/>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The life experiences which have drawn me closer to oral history are…</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The beliefs (our convictions drawing on learned experiences and contexts which do not need proof) which have drawn me closer to oral history are</a:t>
            </a:r>
            <a:r>
              <a:rPr lang="en-GB" dirty="0">
                <a:latin typeface="Calibri" panose="020F0502020204030204" pitchFamily="34" charset="0"/>
                <a:ea typeface="Calibri" panose="020F0502020204030204" pitchFamily="34" charset="0"/>
                <a:cs typeface="Calibri" panose="020F0502020204030204" pitchFamily="34" charset="0"/>
              </a:rPr>
              <a:t>…</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The values (the relative worth I attribute to something which transcends context) which have drawn me closer to oral history are…</a:t>
            </a:r>
          </a:p>
        </p:txBody>
      </p:sp>
      <p:sp>
        <p:nvSpPr>
          <p:cNvPr id="4" name="TextBox 3">
            <a:extLst>
              <a:ext uri="{FF2B5EF4-FFF2-40B4-BE49-F238E27FC236}">
                <a16:creationId xmlns:a16="http://schemas.microsoft.com/office/drawing/2014/main" id="{03CF47D8-2A0D-0656-12C1-F07258846EF2}"/>
              </a:ext>
            </a:extLst>
          </p:cNvPr>
          <p:cNvSpPr txBox="1"/>
          <p:nvPr/>
        </p:nvSpPr>
        <p:spPr>
          <a:xfrm>
            <a:off x="924560" y="2103834"/>
            <a:ext cx="10617200" cy="914400"/>
          </a:xfrm>
          <a:prstGeom prst="rect">
            <a:avLst/>
          </a:prstGeom>
          <a:noFill/>
          <a:ln>
            <a:solidFill>
              <a:schemeClr val="accent1"/>
            </a:solidFill>
          </a:ln>
        </p:spPr>
        <p:txBody>
          <a:bodyPr wrap="square" rtlCol="0">
            <a:spAutoFit/>
          </a:bodyPr>
          <a:lstStyle/>
          <a:p>
            <a:endParaRPr lang="en-GB" dirty="0"/>
          </a:p>
        </p:txBody>
      </p:sp>
      <p:sp>
        <p:nvSpPr>
          <p:cNvPr id="6" name="TextBox 5">
            <a:extLst>
              <a:ext uri="{FF2B5EF4-FFF2-40B4-BE49-F238E27FC236}">
                <a16:creationId xmlns:a16="http://schemas.microsoft.com/office/drawing/2014/main" id="{449D35A0-6457-E632-6963-E238CCF48B02}"/>
              </a:ext>
            </a:extLst>
          </p:cNvPr>
          <p:cNvSpPr txBox="1"/>
          <p:nvPr/>
        </p:nvSpPr>
        <p:spPr>
          <a:xfrm>
            <a:off x="924560" y="3839767"/>
            <a:ext cx="10617200" cy="914400"/>
          </a:xfrm>
          <a:prstGeom prst="rect">
            <a:avLst/>
          </a:prstGeom>
          <a:noFill/>
          <a:ln>
            <a:solidFill>
              <a:schemeClr val="accent1"/>
            </a:solidFill>
          </a:ln>
        </p:spPr>
        <p:txBody>
          <a:bodyPr wrap="square" rtlCol="0">
            <a:spAutoFit/>
          </a:bodyPr>
          <a:lstStyle/>
          <a:p>
            <a:endParaRPr lang="en-GB" dirty="0"/>
          </a:p>
        </p:txBody>
      </p:sp>
      <p:sp>
        <p:nvSpPr>
          <p:cNvPr id="7" name="TextBox 6">
            <a:extLst>
              <a:ext uri="{FF2B5EF4-FFF2-40B4-BE49-F238E27FC236}">
                <a16:creationId xmlns:a16="http://schemas.microsoft.com/office/drawing/2014/main" id="{ACF01073-9E14-B26C-7948-3B3D4EE84BF5}"/>
              </a:ext>
            </a:extLst>
          </p:cNvPr>
          <p:cNvSpPr txBox="1"/>
          <p:nvPr/>
        </p:nvSpPr>
        <p:spPr>
          <a:xfrm>
            <a:off x="838200" y="5681588"/>
            <a:ext cx="10703560" cy="914400"/>
          </a:xfrm>
          <a:prstGeom prst="rect">
            <a:avLst/>
          </a:prstGeom>
          <a:noFill/>
          <a:ln>
            <a:solidFill>
              <a:schemeClr val="accent1"/>
            </a:solidFill>
          </a:ln>
        </p:spPr>
        <p:txBody>
          <a:bodyPr wrap="square" rtlCol="0">
            <a:spAutoFit/>
          </a:bodyPr>
          <a:lstStyle/>
          <a:p>
            <a:endParaRPr lang="en-GB" dirty="0"/>
          </a:p>
        </p:txBody>
      </p:sp>
    </p:spTree>
    <p:extLst>
      <p:ext uri="{BB962C8B-B14F-4D97-AF65-F5344CB8AC3E}">
        <p14:creationId xmlns:p14="http://schemas.microsoft.com/office/powerpoint/2010/main" val="645215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2928D-CAF8-4112-9790-43488D34A8FD}"/>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7348FBD6-9029-390F-9367-2DE5CE406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591F1A1-4F80-7057-BC4D-21148575D9BB}"/>
              </a:ext>
            </a:extLst>
          </p:cNvPr>
          <p:cNvSpPr>
            <a:spLocks noGrp="1"/>
          </p:cNvSpPr>
          <p:nvPr>
            <p:ph idx="1"/>
          </p:nvPr>
        </p:nvSpPr>
        <p:spPr>
          <a:xfrm>
            <a:off x="219075" y="1825625"/>
            <a:ext cx="11391899" cy="4351338"/>
          </a:xfrm>
        </p:spPr>
        <p:txBody>
          <a:bodyPr>
            <a:normAutofit/>
          </a:bodyPr>
          <a:lstStyle/>
          <a:p>
            <a:pPr marL="0" indent="0">
              <a:buNone/>
            </a:pPr>
            <a:endParaRPr lang="en-GB" dirty="0">
              <a:solidFill>
                <a:srgbClr val="FFFFFF"/>
              </a:solidFill>
            </a:endParaRPr>
          </a:p>
          <a:p>
            <a:pPr marL="0" indent="0">
              <a:buNone/>
            </a:pPr>
            <a:endParaRPr lang="en-US" dirty="0">
              <a:solidFill>
                <a:srgbClr val="FFFFFF"/>
              </a:solidFill>
            </a:endParaRPr>
          </a:p>
          <a:p>
            <a:pPr marL="0" indent="0" algn="ctr">
              <a:buNone/>
            </a:pPr>
            <a:r>
              <a:rPr lang="en-US" sz="4800" dirty="0">
                <a:solidFill>
                  <a:srgbClr val="FFFFFF"/>
                </a:solidFill>
              </a:rPr>
              <a:t>HOPES &amp; FEARS FOR THE WEEKS AHEAD</a:t>
            </a:r>
          </a:p>
        </p:txBody>
      </p:sp>
    </p:spTree>
    <p:extLst>
      <p:ext uri="{BB962C8B-B14F-4D97-AF65-F5344CB8AC3E}">
        <p14:creationId xmlns:p14="http://schemas.microsoft.com/office/powerpoint/2010/main" val="1546836439"/>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9493A-080C-CBF3-BB93-36888088AD31}"/>
              </a:ext>
            </a:extLst>
          </p:cNvPr>
          <p:cNvSpPr>
            <a:spLocks noGrp="1"/>
          </p:cNvSpPr>
          <p:nvPr>
            <p:ph type="title"/>
          </p:nvPr>
        </p:nvSpPr>
        <p:spPr/>
        <p:txBody>
          <a:bodyPr/>
          <a:lstStyle/>
          <a:p>
            <a:r>
              <a:rPr lang="en-GB" b="1" dirty="0"/>
              <a:t>Your development journey, your way</a:t>
            </a:r>
          </a:p>
        </p:txBody>
      </p:sp>
      <p:pic>
        <p:nvPicPr>
          <p:cNvPr id="5" name="Picture 4" descr="A circle with text on it&#10;&#10;Description automatically generated">
            <a:extLst>
              <a:ext uri="{FF2B5EF4-FFF2-40B4-BE49-F238E27FC236}">
                <a16:creationId xmlns:a16="http://schemas.microsoft.com/office/drawing/2014/main" id="{6C19574A-6163-496A-BD47-03ADB04FB7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2628" y="1341120"/>
            <a:ext cx="3379356" cy="3379356"/>
          </a:xfrm>
          <a:prstGeom prst="rect">
            <a:avLst/>
          </a:prstGeom>
        </p:spPr>
      </p:pic>
      <p:pic>
        <p:nvPicPr>
          <p:cNvPr id="8" name="Content Placeholder 4" descr="A road with white markings and orange pointers&#10;&#10;Description automatically generated">
            <a:extLst>
              <a:ext uri="{FF2B5EF4-FFF2-40B4-BE49-F238E27FC236}">
                <a16:creationId xmlns:a16="http://schemas.microsoft.com/office/drawing/2014/main" id="{30E3B736-ED74-4FFB-2A7D-EB2F31A584C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7040" y="1981078"/>
            <a:ext cx="8235588" cy="3922517"/>
          </a:xfrm>
        </p:spPr>
      </p:pic>
      <p:sp>
        <p:nvSpPr>
          <p:cNvPr id="11" name="TextBox 10">
            <a:extLst>
              <a:ext uri="{FF2B5EF4-FFF2-40B4-BE49-F238E27FC236}">
                <a16:creationId xmlns:a16="http://schemas.microsoft.com/office/drawing/2014/main" id="{B980C80A-85C3-176F-87C7-6252F00C3999}"/>
              </a:ext>
            </a:extLst>
          </p:cNvPr>
          <p:cNvSpPr txBox="1"/>
          <p:nvPr/>
        </p:nvSpPr>
        <p:spPr>
          <a:xfrm>
            <a:off x="335280" y="3412830"/>
            <a:ext cx="1310640" cy="369332"/>
          </a:xfrm>
          <a:prstGeom prst="rect">
            <a:avLst/>
          </a:prstGeom>
          <a:noFill/>
        </p:spPr>
        <p:txBody>
          <a:bodyPr wrap="square" rtlCol="0">
            <a:spAutoFit/>
          </a:bodyPr>
          <a:lstStyle/>
          <a:p>
            <a:endParaRPr lang="en-GB" dirty="0"/>
          </a:p>
        </p:txBody>
      </p:sp>
      <p:sp>
        <p:nvSpPr>
          <p:cNvPr id="12" name="Rectangle 11">
            <a:extLst>
              <a:ext uri="{FF2B5EF4-FFF2-40B4-BE49-F238E27FC236}">
                <a16:creationId xmlns:a16="http://schemas.microsoft.com/office/drawing/2014/main" id="{0C331D13-1741-707B-0412-449CCD336DD1}"/>
              </a:ext>
            </a:extLst>
          </p:cNvPr>
          <p:cNvSpPr/>
          <p:nvPr/>
        </p:nvSpPr>
        <p:spPr>
          <a:xfrm>
            <a:off x="447040" y="6123543"/>
            <a:ext cx="11165840"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Your past, present and future experiences</a:t>
            </a:r>
          </a:p>
        </p:txBody>
      </p:sp>
      <p:sp>
        <p:nvSpPr>
          <p:cNvPr id="13" name="TextBox 12">
            <a:extLst>
              <a:ext uri="{FF2B5EF4-FFF2-40B4-BE49-F238E27FC236}">
                <a16:creationId xmlns:a16="http://schemas.microsoft.com/office/drawing/2014/main" id="{8C43DDF4-03AA-99CA-0BCE-FD1E2B1ED698}"/>
              </a:ext>
            </a:extLst>
          </p:cNvPr>
          <p:cNvSpPr txBox="1"/>
          <p:nvPr/>
        </p:nvSpPr>
        <p:spPr>
          <a:xfrm>
            <a:off x="447040" y="2174240"/>
            <a:ext cx="2387600" cy="1026160"/>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507317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34E60-6B14-887B-2051-AFD92F0F4190}"/>
              </a:ext>
            </a:extLst>
          </p:cNvPr>
          <p:cNvSpPr>
            <a:spLocks noGrp="1"/>
          </p:cNvSpPr>
          <p:nvPr>
            <p:ph type="title"/>
          </p:nvPr>
        </p:nvSpPr>
        <p:spPr>
          <a:xfrm>
            <a:off x="462280" y="0"/>
            <a:ext cx="10515600" cy="1325563"/>
          </a:xfrm>
        </p:spPr>
        <p:txBody>
          <a:bodyPr/>
          <a:lstStyle/>
          <a:p>
            <a:r>
              <a:rPr lang="en-GB" dirty="0"/>
              <a:t>Hopes and fears</a:t>
            </a:r>
          </a:p>
        </p:txBody>
      </p:sp>
      <p:graphicFrame>
        <p:nvGraphicFramePr>
          <p:cNvPr id="4" name="Content Placeholder 3">
            <a:extLst>
              <a:ext uri="{FF2B5EF4-FFF2-40B4-BE49-F238E27FC236}">
                <a16:creationId xmlns:a16="http://schemas.microsoft.com/office/drawing/2014/main" id="{08A0FE77-43AE-6128-D25F-9B48595045D2}"/>
              </a:ext>
            </a:extLst>
          </p:cNvPr>
          <p:cNvGraphicFramePr>
            <a:graphicFrameLocks noGrp="1"/>
          </p:cNvGraphicFramePr>
          <p:nvPr>
            <p:ph idx="1"/>
            <p:extLst>
              <p:ext uri="{D42A27DB-BD31-4B8C-83A1-F6EECF244321}">
                <p14:modId xmlns:p14="http://schemas.microsoft.com/office/powerpoint/2010/main" val="1466162965"/>
              </p:ext>
            </p:extLst>
          </p:nvPr>
        </p:nvGraphicFramePr>
        <p:xfrm>
          <a:off x="462280" y="1064260"/>
          <a:ext cx="11267440" cy="5582920"/>
        </p:xfrm>
        <a:graphic>
          <a:graphicData uri="http://schemas.openxmlformats.org/drawingml/2006/table">
            <a:tbl>
              <a:tblPr firstRow="1" bandRow="1">
                <a:tableStyleId>{5C22544A-7EE6-4342-B048-85BDC9FD1C3A}</a:tableStyleId>
              </a:tblPr>
              <a:tblGrid>
                <a:gridCol w="5633720">
                  <a:extLst>
                    <a:ext uri="{9D8B030D-6E8A-4147-A177-3AD203B41FA5}">
                      <a16:colId xmlns:a16="http://schemas.microsoft.com/office/drawing/2014/main" val="58171628"/>
                    </a:ext>
                  </a:extLst>
                </a:gridCol>
                <a:gridCol w="5633720">
                  <a:extLst>
                    <a:ext uri="{9D8B030D-6E8A-4147-A177-3AD203B41FA5}">
                      <a16:colId xmlns:a16="http://schemas.microsoft.com/office/drawing/2014/main" val="2901467353"/>
                    </a:ext>
                  </a:extLst>
                </a:gridCol>
              </a:tblGrid>
              <a:tr h="370840">
                <a:tc>
                  <a:txBody>
                    <a:bodyPr/>
                    <a:lstStyle/>
                    <a:p>
                      <a:pPr algn="ctr"/>
                      <a:r>
                        <a:rPr lang="en-GB" dirty="0"/>
                        <a:t>MY HOPES</a:t>
                      </a:r>
                    </a:p>
                  </a:txBody>
                  <a:tcPr/>
                </a:tc>
                <a:tc>
                  <a:txBody>
                    <a:bodyPr/>
                    <a:lstStyle/>
                    <a:p>
                      <a:pPr algn="ctr"/>
                      <a:r>
                        <a:rPr lang="en-GB" dirty="0"/>
                        <a:t>MY FEARS</a:t>
                      </a:r>
                    </a:p>
                  </a:txBody>
                  <a:tcPr/>
                </a:tc>
                <a:extLst>
                  <a:ext uri="{0D108BD9-81ED-4DB2-BD59-A6C34878D82A}">
                    <a16:rowId xmlns:a16="http://schemas.microsoft.com/office/drawing/2014/main" val="3515850603"/>
                  </a:ext>
                </a:extLst>
              </a:tr>
              <a:tr h="370840">
                <a:tc>
                  <a:txBody>
                    <a:bodyPr/>
                    <a:lstStyle/>
                    <a:p>
                      <a:endParaRPr lang="en-GB" dirty="0"/>
                    </a:p>
                    <a:p>
                      <a:endParaRPr lang="en-GB" dirty="0"/>
                    </a:p>
                    <a:p>
                      <a:endParaRPr lang="en-GB" dirty="0"/>
                    </a:p>
                  </a:txBody>
                  <a:tcPr/>
                </a:tc>
                <a:tc>
                  <a:txBody>
                    <a:bodyPr/>
                    <a:lstStyle/>
                    <a:p>
                      <a:endParaRPr lang="en-GB"/>
                    </a:p>
                  </a:txBody>
                  <a:tcPr/>
                </a:tc>
                <a:extLst>
                  <a:ext uri="{0D108BD9-81ED-4DB2-BD59-A6C34878D82A}">
                    <a16:rowId xmlns:a16="http://schemas.microsoft.com/office/drawing/2014/main" val="3877900419"/>
                  </a:ext>
                </a:extLst>
              </a:tr>
              <a:tr h="370840">
                <a:tc>
                  <a:txBody>
                    <a:bodyPr/>
                    <a:lstStyle/>
                    <a:p>
                      <a:endParaRPr lang="en-GB" dirty="0"/>
                    </a:p>
                    <a:p>
                      <a:endParaRPr lang="en-GB" dirty="0"/>
                    </a:p>
                    <a:p>
                      <a:endParaRPr lang="en-GB" dirty="0"/>
                    </a:p>
                  </a:txBody>
                  <a:tcPr/>
                </a:tc>
                <a:tc>
                  <a:txBody>
                    <a:bodyPr/>
                    <a:lstStyle/>
                    <a:p>
                      <a:endParaRPr lang="en-GB"/>
                    </a:p>
                  </a:txBody>
                  <a:tcPr/>
                </a:tc>
                <a:extLst>
                  <a:ext uri="{0D108BD9-81ED-4DB2-BD59-A6C34878D82A}">
                    <a16:rowId xmlns:a16="http://schemas.microsoft.com/office/drawing/2014/main" val="3239039828"/>
                  </a:ext>
                </a:extLst>
              </a:tr>
              <a:tr h="370840">
                <a:tc>
                  <a:txBody>
                    <a:bodyPr/>
                    <a:lstStyle/>
                    <a:p>
                      <a:endParaRPr lang="en-GB" dirty="0"/>
                    </a:p>
                    <a:p>
                      <a:endParaRPr lang="en-GB" dirty="0"/>
                    </a:p>
                    <a:p>
                      <a:endParaRPr lang="en-GB" dirty="0"/>
                    </a:p>
                  </a:txBody>
                  <a:tcPr/>
                </a:tc>
                <a:tc>
                  <a:txBody>
                    <a:bodyPr/>
                    <a:lstStyle/>
                    <a:p>
                      <a:endParaRPr lang="en-GB"/>
                    </a:p>
                  </a:txBody>
                  <a:tcPr/>
                </a:tc>
                <a:extLst>
                  <a:ext uri="{0D108BD9-81ED-4DB2-BD59-A6C34878D82A}">
                    <a16:rowId xmlns:a16="http://schemas.microsoft.com/office/drawing/2014/main" val="3218758531"/>
                  </a:ext>
                </a:extLst>
              </a:tr>
              <a:tr h="370840">
                <a:tc>
                  <a:txBody>
                    <a:bodyPr/>
                    <a:lstStyle/>
                    <a:p>
                      <a:endParaRPr lang="en-GB" dirty="0"/>
                    </a:p>
                    <a:p>
                      <a:endParaRPr lang="en-GB" dirty="0"/>
                    </a:p>
                    <a:p>
                      <a:endParaRPr lang="en-GB" dirty="0"/>
                    </a:p>
                  </a:txBody>
                  <a:tcPr/>
                </a:tc>
                <a:tc>
                  <a:txBody>
                    <a:bodyPr/>
                    <a:lstStyle/>
                    <a:p>
                      <a:endParaRPr lang="en-GB"/>
                    </a:p>
                  </a:txBody>
                  <a:tcPr/>
                </a:tc>
                <a:extLst>
                  <a:ext uri="{0D108BD9-81ED-4DB2-BD59-A6C34878D82A}">
                    <a16:rowId xmlns:a16="http://schemas.microsoft.com/office/drawing/2014/main" val="3831991057"/>
                  </a:ext>
                </a:extLst>
              </a:tr>
              <a:tr h="370840">
                <a:tc>
                  <a:txBody>
                    <a:bodyPr/>
                    <a:lstStyle/>
                    <a:p>
                      <a:endParaRPr lang="en-GB" dirty="0"/>
                    </a:p>
                    <a:p>
                      <a:endParaRPr lang="en-GB" dirty="0"/>
                    </a:p>
                    <a:p>
                      <a:endParaRPr lang="en-GB" dirty="0"/>
                    </a:p>
                  </a:txBody>
                  <a:tcPr/>
                </a:tc>
                <a:tc>
                  <a:txBody>
                    <a:bodyPr/>
                    <a:lstStyle/>
                    <a:p>
                      <a:endParaRPr lang="en-GB"/>
                    </a:p>
                  </a:txBody>
                  <a:tcPr/>
                </a:tc>
                <a:extLst>
                  <a:ext uri="{0D108BD9-81ED-4DB2-BD59-A6C34878D82A}">
                    <a16:rowId xmlns:a16="http://schemas.microsoft.com/office/drawing/2014/main" val="2868176918"/>
                  </a:ext>
                </a:extLst>
              </a:tr>
              <a:tr h="370840">
                <a:tc>
                  <a:txBody>
                    <a:bodyPr/>
                    <a:lstStyle/>
                    <a:p>
                      <a:endParaRPr lang="en-GB" dirty="0"/>
                    </a:p>
                    <a:p>
                      <a:endParaRPr lang="en-GB" dirty="0"/>
                    </a:p>
                  </a:txBody>
                  <a:tcPr/>
                </a:tc>
                <a:tc>
                  <a:txBody>
                    <a:bodyPr/>
                    <a:lstStyle/>
                    <a:p>
                      <a:endParaRPr lang="en-GB" dirty="0"/>
                    </a:p>
                  </a:txBody>
                  <a:tcPr/>
                </a:tc>
                <a:extLst>
                  <a:ext uri="{0D108BD9-81ED-4DB2-BD59-A6C34878D82A}">
                    <a16:rowId xmlns:a16="http://schemas.microsoft.com/office/drawing/2014/main" val="3550618095"/>
                  </a:ext>
                </a:extLst>
              </a:tr>
            </a:tbl>
          </a:graphicData>
        </a:graphic>
      </p:graphicFrame>
    </p:spTree>
    <p:extLst>
      <p:ext uri="{BB962C8B-B14F-4D97-AF65-F5344CB8AC3E}">
        <p14:creationId xmlns:p14="http://schemas.microsoft.com/office/powerpoint/2010/main" val="27154554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DF87C-24C9-C9D6-D61D-24FF3353598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991ED4D-EF59-C432-B94D-666B1C3BE8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D6B37FC-6A3A-7E3C-F461-BC982F0AB448}"/>
              </a:ext>
            </a:extLst>
          </p:cNvPr>
          <p:cNvSpPr>
            <a:spLocks noGrp="1"/>
          </p:cNvSpPr>
          <p:nvPr>
            <p:ph idx="1"/>
          </p:nvPr>
        </p:nvSpPr>
        <p:spPr>
          <a:xfrm>
            <a:off x="219075" y="1825625"/>
            <a:ext cx="11391899" cy="4351338"/>
          </a:xfrm>
        </p:spPr>
        <p:txBody>
          <a:bodyPr>
            <a:normAutofit/>
          </a:bodyPr>
          <a:lstStyle/>
          <a:p>
            <a:pPr marL="0" indent="0">
              <a:buNone/>
            </a:pPr>
            <a:endParaRPr lang="en-GB" dirty="0">
              <a:solidFill>
                <a:srgbClr val="FFFFFF"/>
              </a:solidFill>
            </a:endParaRPr>
          </a:p>
          <a:p>
            <a:pPr marL="0" indent="0">
              <a:buNone/>
            </a:pPr>
            <a:endParaRPr lang="en-US" dirty="0">
              <a:solidFill>
                <a:srgbClr val="FFFFFF"/>
              </a:solidFill>
            </a:endParaRPr>
          </a:p>
          <a:p>
            <a:pPr marL="0" indent="0" algn="ctr">
              <a:buNone/>
            </a:pPr>
            <a:r>
              <a:rPr lang="en-US" sz="4800" dirty="0">
                <a:solidFill>
                  <a:srgbClr val="FFFFFF"/>
                </a:solidFill>
              </a:rPr>
              <a:t>EXPERIENTIAL LEARNING &amp; REFLECTIVE PRACTICE</a:t>
            </a:r>
          </a:p>
        </p:txBody>
      </p:sp>
    </p:spTree>
    <p:extLst>
      <p:ext uri="{BB962C8B-B14F-4D97-AF65-F5344CB8AC3E}">
        <p14:creationId xmlns:p14="http://schemas.microsoft.com/office/powerpoint/2010/main" val="4060153118"/>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B2EC6-5019-EF8C-5FCC-2595FD6B114F}"/>
              </a:ext>
            </a:extLst>
          </p:cNvPr>
          <p:cNvSpPr>
            <a:spLocks noGrp="1"/>
          </p:cNvSpPr>
          <p:nvPr>
            <p:ph type="title"/>
          </p:nvPr>
        </p:nvSpPr>
        <p:spPr>
          <a:xfrm>
            <a:off x="127000" y="-635"/>
            <a:ext cx="10515600" cy="1325563"/>
          </a:xfrm>
        </p:spPr>
        <p:txBody>
          <a:bodyPr/>
          <a:lstStyle/>
          <a:p>
            <a:r>
              <a:rPr lang="en-GB" b="1" dirty="0"/>
              <a:t>Experiential learning</a:t>
            </a:r>
          </a:p>
        </p:txBody>
      </p:sp>
      <p:pic>
        <p:nvPicPr>
          <p:cNvPr id="5" name="Content Placeholder 4" descr="A diagram of experiential learning&#10;&#10;Description automatically generated">
            <a:extLst>
              <a:ext uri="{FF2B5EF4-FFF2-40B4-BE49-F238E27FC236}">
                <a16:creationId xmlns:a16="http://schemas.microsoft.com/office/drawing/2014/main" id="{C36397B9-ECE2-0988-0C5D-7CB05FBD5F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40153" y="117814"/>
            <a:ext cx="7151848" cy="6597946"/>
          </a:xfrm>
        </p:spPr>
      </p:pic>
      <p:sp>
        <p:nvSpPr>
          <p:cNvPr id="6" name="TextBox 5">
            <a:extLst>
              <a:ext uri="{FF2B5EF4-FFF2-40B4-BE49-F238E27FC236}">
                <a16:creationId xmlns:a16="http://schemas.microsoft.com/office/drawing/2014/main" id="{A184E684-8A64-BC70-8889-A61A675FC0A2}"/>
              </a:ext>
            </a:extLst>
          </p:cNvPr>
          <p:cNvSpPr txBox="1"/>
          <p:nvPr/>
        </p:nvSpPr>
        <p:spPr>
          <a:xfrm>
            <a:off x="304799" y="1584960"/>
            <a:ext cx="4735353" cy="4401205"/>
          </a:xfrm>
          <a:prstGeom prst="rect">
            <a:avLst/>
          </a:prstGeom>
          <a:noFill/>
        </p:spPr>
        <p:txBody>
          <a:bodyPr wrap="square" rtlCol="0">
            <a:spAutoFit/>
          </a:bodyPr>
          <a:lstStyle/>
          <a:p>
            <a:r>
              <a:rPr lang="en-GB" sz="4000" dirty="0">
                <a:latin typeface="Calibri" panose="020F0502020204030204" pitchFamily="34" charset="0"/>
                <a:ea typeface="Calibri" panose="020F0502020204030204" pitchFamily="34" charset="0"/>
                <a:cs typeface="Calibri" panose="020F0502020204030204" pitchFamily="34" charset="0"/>
                <a:hlinkClick r:id="rId3"/>
              </a:rPr>
              <a:t>The power of reflective practice</a:t>
            </a:r>
            <a:endParaRPr lang="en-GB" sz="4000" dirty="0">
              <a:latin typeface="Calibri" panose="020F0502020204030204" pitchFamily="34" charset="0"/>
              <a:ea typeface="Calibri" panose="020F0502020204030204" pitchFamily="34" charset="0"/>
              <a:cs typeface="Calibri" panose="020F0502020204030204" pitchFamily="34" charset="0"/>
            </a:endParaRPr>
          </a:p>
          <a:p>
            <a:endParaRPr lang="en-GB" sz="4000" dirty="0">
              <a:latin typeface="Calibri" panose="020F0502020204030204" pitchFamily="34" charset="0"/>
              <a:ea typeface="Calibri" panose="020F0502020204030204" pitchFamily="34" charset="0"/>
              <a:cs typeface="Calibri" panose="020F0502020204030204" pitchFamily="34" charset="0"/>
            </a:endParaRPr>
          </a:p>
          <a:p>
            <a:r>
              <a:rPr lang="en-GB" sz="4000" dirty="0">
                <a:latin typeface="Calibri" panose="020F0502020204030204" pitchFamily="34" charset="0"/>
                <a:ea typeface="Calibri" panose="020F0502020204030204" pitchFamily="34" charset="0"/>
                <a:cs typeface="Calibri" panose="020F0502020204030204" pitchFamily="34" charset="0"/>
              </a:rPr>
              <a:t>Our ability to engage in deeper learning is enhanced by reflective practice</a:t>
            </a:r>
          </a:p>
        </p:txBody>
      </p:sp>
    </p:spTree>
    <p:extLst>
      <p:ext uri="{BB962C8B-B14F-4D97-AF65-F5344CB8AC3E}">
        <p14:creationId xmlns:p14="http://schemas.microsoft.com/office/powerpoint/2010/main" val="25665073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FAFE5F-D22F-4DE4-69B8-6844FE89C8AF}"/>
              </a:ext>
            </a:extLst>
          </p:cNvPr>
          <p:cNvSpPr>
            <a:spLocks noGrp="1"/>
          </p:cNvSpPr>
          <p:nvPr>
            <p:ph type="title"/>
          </p:nvPr>
        </p:nvSpPr>
        <p:spPr>
          <a:xfrm>
            <a:off x="1028700" y="1967266"/>
            <a:ext cx="2628900" cy="2547257"/>
          </a:xfrm>
          <a:noFill/>
        </p:spPr>
        <p:txBody>
          <a:bodyPr vert="horz" lIns="91440" tIns="45720" rIns="91440" bIns="45720" rtlCol="0" anchor="ctr">
            <a:normAutofit fontScale="90000"/>
          </a:bodyPr>
          <a:lstStyle/>
          <a:p>
            <a:pPr algn="ctr"/>
            <a:r>
              <a:rPr lang="en-US" sz="3600" kern="1200" dirty="0">
                <a:solidFill>
                  <a:srgbClr val="FFFFFF"/>
                </a:solidFill>
                <a:latin typeface="+mj-lt"/>
                <a:ea typeface="+mj-ea"/>
                <a:cs typeface="+mj-cs"/>
              </a:rPr>
              <a:t>The Six Step </a:t>
            </a:r>
            <a:r>
              <a:rPr lang="en-US" sz="3600" kern="1200" dirty="0" err="1">
                <a:solidFill>
                  <a:srgbClr val="FFFFFF"/>
                </a:solidFill>
                <a:latin typeface="+mj-lt"/>
                <a:ea typeface="+mj-ea"/>
                <a:cs typeface="+mj-cs"/>
              </a:rPr>
              <a:t>Programme</a:t>
            </a:r>
            <a:r>
              <a:rPr lang="en-US" sz="3600" kern="1200" dirty="0">
                <a:solidFill>
                  <a:srgbClr val="FFFFFF"/>
                </a:solidFill>
                <a:latin typeface="+mj-lt"/>
                <a:ea typeface="+mj-ea"/>
                <a:cs typeface="+mj-cs"/>
              </a:rPr>
              <a:t> To Success</a:t>
            </a:r>
            <a:br>
              <a:rPr lang="en-US" sz="3600" kern="1200" dirty="0">
                <a:solidFill>
                  <a:srgbClr val="FFFFFF"/>
                </a:solidFill>
                <a:latin typeface="+mj-lt"/>
                <a:ea typeface="+mj-ea"/>
                <a:cs typeface="+mj-cs"/>
              </a:rPr>
            </a:br>
            <a:r>
              <a:rPr lang="en-US" sz="3600" kern="1200" dirty="0">
                <a:solidFill>
                  <a:srgbClr val="FFFFFF"/>
                </a:solidFill>
                <a:latin typeface="+mj-lt"/>
                <a:ea typeface="+mj-ea"/>
                <a:cs typeface="+mj-cs"/>
              </a:rPr>
              <a:t>DRAGON</a:t>
            </a:r>
            <a:br>
              <a:rPr lang="en-US" sz="3600" kern="1200" dirty="0">
                <a:solidFill>
                  <a:srgbClr val="FFFFFF"/>
                </a:solidFill>
                <a:latin typeface="+mj-lt"/>
                <a:ea typeface="+mj-ea"/>
                <a:cs typeface="+mj-cs"/>
              </a:rPr>
            </a:br>
            <a:r>
              <a:rPr lang="en-US" sz="3600" kern="1200" dirty="0">
                <a:solidFill>
                  <a:srgbClr val="FFFFFF"/>
                </a:solidFill>
                <a:latin typeface="+mj-lt"/>
                <a:ea typeface="+mj-ea"/>
                <a:cs typeface="+mj-cs"/>
              </a:rPr>
              <a:t>Framework</a:t>
            </a:r>
          </a:p>
        </p:txBody>
      </p:sp>
      <p:sp>
        <p:nvSpPr>
          <p:cNvPr id="3" name="TextBox 2">
            <a:extLst>
              <a:ext uri="{FF2B5EF4-FFF2-40B4-BE49-F238E27FC236}">
                <a16:creationId xmlns:a16="http://schemas.microsoft.com/office/drawing/2014/main" id="{5C247E3E-98C6-A0AE-23C9-04F9CC0CDDF3}"/>
              </a:ext>
            </a:extLst>
          </p:cNvPr>
          <p:cNvSpPr txBox="1"/>
          <p:nvPr/>
        </p:nvSpPr>
        <p:spPr>
          <a:xfrm>
            <a:off x="0" y="257443"/>
            <a:ext cx="6868159" cy="1138773"/>
          </a:xfrm>
          <a:prstGeom prst="rect">
            <a:avLst/>
          </a:prstGeom>
          <a:noFill/>
        </p:spPr>
        <p:txBody>
          <a:bodyPr wrap="square" rtlCol="0">
            <a:spAutoFit/>
          </a:bodyPr>
          <a:lstStyle/>
          <a:p>
            <a:pPr algn="ctr"/>
            <a:r>
              <a:rPr lang="en-GB" sz="2800" b="1" dirty="0">
                <a:solidFill>
                  <a:schemeClr val="accent1">
                    <a:lumMod val="60000"/>
                    <a:lumOff val="40000"/>
                  </a:schemeClr>
                </a:solidFill>
              </a:rPr>
              <a:t>KNOWLEDGE, SKILLS  &amp; ATTRIBUTES </a:t>
            </a:r>
          </a:p>
          <a:p>
            <a:pPr algn="ctr"/>
            <a:r>
              <a:rPr lang="en-GB" sz="2000" b="1" dirty="0"/>
              <a:t>YOU NEED TO BECOME </a:t>
            </a:r>
          </a:p>
          <a:p>
            <a:pPr algn="ctr"/>
            <a:r>
              <a:rPr lang="en-GB" sz="2000" b="1" dirty="0"/>
              <a:t>AN ACCOMPLISHED ORAL HISTORIAN</a:t>
            </a: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5883C9AE-1A8F-1B04-B73A-1F93D26A9A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4472" y="5049163"/>
            <a:ext cx="1905004" cy="1905004"/>
          </a:xfrm>
          <a:prstGeom prst="rect">
            <a:avLst/>
          </a:prstGeom>
        </p:spPr>
      </p:pic>
      <p:pic>
        <p:nvPicPr>
          <p:cNvPr id="12" name="Content Placeholder 11" descr="A diagram of steps to a oral history&#10;&#10;Description automatically generated">
            <a:extLst>
              <a:ext uri="{FF2B5EF4-FFF2-40B4-BE49-F238E27FC236}">
                <a16:creationId xmlns:a16="http://schemas.microsoft.com/office/drawing/2014/main" id="{D787048F-34C6-CB43-98C4-D2EFEE47B32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79437" y="209912"/>
            <a:ext cx="4549642" cy="6438175"/>
          </a:xfrm>
        </p:spPr>
      </p:pic>
    </p:spTree>
    <p:extLst>
      <p:ext uri="{BB962C8B-B14F-4D97-AF65-F5344CB8AC3E}">
        <p14:creationId xmlns:p14="http://schemas.microsoft.com/office/powerpoint/2010/main" val="3269317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989F18E-1046-4B0B-BF2D-D56988D6DCF5}"/>
              </a:ext>
            </a:extLst>
          </p:cNvPr>
          <p:cNvSpPr>
            <a:spLocks noGrp="1"/>
          </p:cNvSpPr>
          <p:nvPr>
            <p:ph idx="1"/>
          </p:nvPr>
        </p:nvSpPr>
        <p:spPr>
          <a:xfrm>
            <a:off x="219075" y="1825625"/>
            <a:ext cx="11391899" cy="4351338"/>
          </a:xfrm>
        </p:spPr>
        <p:txBody>
          <a:bodyPr>
            <a:normAutofit/>
          </a:bodyPr>
          <a:lstStyle/>
          <a:p>
            <a:pPr marL="0" indent="0">
              <a:buNone/>
            </a:pPr>
            <a:endParaRPr lang="en-GB" dirty="0">
              <a:solidFill>
                <a:srgbClr val="FFFFFF"/>
              </a:solidFill>
            </a:endParaRPr>
          </a:p>
          <a:p>
            <a:pPr marL="0" indent="0">
              <a:buNone/>
            </a:pPr>
            <a:endParaRPr lang="en-US" dirty="0">
              <a:solidFill>
                <a:srgbClr val="FFFFFF"/>
              </a:solidFill>
            </a:endParaRPr>
          </a:p>
          <a:p>
            <a:pPr marL="0" indent="0" algn="ctr">
              <a:buNone/>
            </a:pPr>
            <a:r>
              <a:rPr lang="en-US" sz="4800" dirty="0">
                <a:solidFill>
                  <a:srgbClr val="FFFFFF"/>
                </a:solidFill>
              </a:rPr>
              <a:t>INTRODUCTIONS, WELCOME &amp; COURSE OVERVIEW</a:t>
            </a:r>
          </a:p>
        </p:txBody>
      </p:sp>
    </p:spTree>
    <p:extLst>
      <p:ext uri="{BB962C8B-B14F-4D97-AF65-F5344CB8AC3E}">
        <p14:creationId xmlns:p14="http://schemas.microsoft.com/office/powerpoint/2010/main" val="1730166306"/>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CECD8-0B8C-6EA1-5F14-DE506D561840}"/>
            </a:ext>
          </a:extLst>
        </p:cNvPr>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EF39DC36-5D3B-F5B9-463C-6F712057D6A8}"/>
              </a:ext>
            </a:extLst>
          </p:cNvPr>
          <p:cNvGraphicFramePr>
            <a:graphicFrameLocks noGrp="1"/>
          </p:cNvGraphicFramePr>
          <p:nvPr>
            <p:ph idx="1"/>
            <p:extLst>
              <p:ext uri="{D42A27DB-BD31-4B8C-83A1-F6EECF244321}">
                <p14:modId xmlns:p14="http://schemas.microsoft.com/office/powerpoint/2010/main" val="3371138704"/>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a:extLst>
              <a:ext uri="{FF2B5EF4-FFF2-40B4-BE49-F238E27FC236}">
                <a16:creationId xmlns:a16="http://schemas.microsoft.com/office/drawing/2014/main" id="{994E582F-BEF6-7994-C3FF-2CE10890A473}"/>
              </a:ext>
            </a:extLst>
          </p:cNvPr>
          <p:cNvGraphicFramePr/>
          <p:nvPr>
            <p:extLst>
              <p:ext uri="{D42A27DB-BD31-4B8C-83A1-F6EECF244321}">
                <p14:modId xmlns:p14="http://schemas.microsoft.com/office/powerpoint/2010/main" val="4143264908"/>
              </p:ext>
            </p:extLst>
          </p:nvPr>
        </p:nvGraphicFramePr>
        <p:xfrm>
          <a:off x="132079" y="451945"/>
          <a:ext cx="9653051" cy="572813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Rectangle: Rounded Corners 7">
            <a:extLst>
              <a:ext uri="{FF2B5EF4-FFF2-40B4-BE49-F238E27FC236}">
                <a16:creationId xmlns:a16="http://schemas.microsoft.com/office/drawing/2014/main" id="{6A208700-5667-3262-B16A-AFF369728EE2}"/>
              </a:ext>
            </a:extLst>
          </p:cNvPr>
          <p:cNvSpPr/>
          <p:nvPr/>
        </p:nvSpPr>
        <p:spPr>
          <a:xfrm>
            <a:off x="9702800" y="1648038"/>
            <a:ext cx="2489200" cy="272076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ORAL HISTORY MADE EASY</a:t>
            </a:r>
          </a:p>
          <a:p>
            <a:pPr algn="ctr"/>
            <a:r>
              <a:rPr lang="en-GB" sz="2400" dirty="0"/>
              <a:t>PROGAMME PRINCIPLES </a:t>
            </a:r>
          </a:p>
        </p:txBody>
      </p:sp>
      <p:pic>
        <p:nvPicPr>
          <p:cNvPr id="4" name="Picture 3" descr="A logo with people holding hands&#10;&#10;AI-generated content may be incorrect.">
            <a:extLst>
              <a:ext uri="{FF2B5EF4-FFF2-40B4-BE49-F238E27FC236}">
                <a16:creationId xmlns:a16="http://schemas.microsoft.com/office/drawing/2014/main" id="{987EFEA1-08AA-BA4E-7C18-42C68A7C8CD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75773" y="54657"/>
            <a:ext cx="1961323" cy="1636031"/>
          </a:xfrm>
          <a:prstGeom prst="rect">
            <a:avLst/>
          </a:prstGeom>
        </p:spPr>
      </p:pic>
    </p:spTree>
    <p:extLst>
      <p:ext uri="{BB962C8B-B14F-4D97-AF65-F5344CB8AC3E}">
        <p14:creationId xmlns:p14="http://schemas.microsoft.com/office/powerpoint/2010/main" val="24760715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oster with text and images of hourglasses&#10;&#10;AI-generated content may be incorrect.">
            <a:extLst>
              <a:ext uri="{FF2B5EF4-FFF2-40B4-BE49-F238E27FC236}">
                <a16:creationId xmlns:a16="http://schemas.microsoft.com/office/drawing/2014/main" id="{345B56A4-56C9-9A1C-EAB9-39C05FDAC5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537" y="643467"/>
            <a:ext cx="3941526" cy="5571066"/>
          </a:xfrm>
          <a:prstGeom prst="rect">
            <a:avLst/>
          </a:prstGeom>
        </p:spPr>
      </p:pic>
      <p:pic>
        <p:nvPicPr>
          <p:cNvPr id="6" name="Picture 5" descr="A group of people holding hands&#10;&#10;Description automatically generated">
            <a:extLst>
              <a:ext uri="{FF2B5EF4-FFF2-40B4-BE49-F238E27FC236}">
                <a16:creationId xmlns:a16="http://schemas.microsoft.com/office/drawing/2014/main" id="{E891485B-19AD-3FFB-8B40-695BA3448D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6865" y="901050"/>
            <a:ext cx="5291667" cy="5055899"/>
          </a:xfrm>
          <a:prstGeom prst="rect">
            <a:avLst/>
          </a:prstGeom>
        </p:spPr>
      </p:pic>
    </p:spTree>
    <p:extLst>
      <p:ext uri="{BB962C8B-B14F-4D97-AF65-F5344CB8AC3E}">
        <p14:creationId xmlns:p14="http://schemas.microsoft.com/office/powerpoint/2010/main" val="36449972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26716-D4C9-D906-1A52-7BEE01C83847}"/>
              </a:ext>
            </a:extLst>
          </p:cNvPr>
          <p:cNvSpPr>
            <a:spLocks noGrp="1"/>
          </p:cNvSpPr>
          <p:nvPr>
            <p:ph type="title"/>
          </p:nvPr>
        </p:nvSpPr>
        <p:spPr>
          <a:xfrm>
            <a:off x="762001" y="5074024"/>
            <a:ext cx="10857569" cy="598032"/>
          </a:xfrm>
        </p:spPr>
        <p:txBody>
          <a:bodyPr vert="horz" lIns="91440" tIns="45720" rIns="91440" bIns="45720" rtlCol="0" anchor="ctr">
            <a:normAutofit fontScale="90000"/>
          </a:bodyPr>
          <a:lstStyle/>
          <a:p>
            <a:r>
              <a:rPr lang="en-US" sz="2400" kern="1200" dirty="0">
                <a:solidFill>
                  <a:schemeClr val="tx1"/>
                </a:solidFill>
                <a:latin typeface="Calibri" panose="020F0502020204030204" pitchFamily="34" charset="0"/>
                <a:ea typeface="Calibri" panose="020F0502020204030204" pitchFamily="34" charset="0"/>
                <a:cs typeface="Calibri" panose="020F0502020204030204" pitchFamily="34" charset="0"/>
              </a:rPr>
              <a:t>Two student community meetings in next 6 weeks, the first of which is next week 1.30 pm Ireland/GMT</a:t>
            </a:r>
          </a:p>
        </p:txBody>
      </p:sp>
      <p:pic>
        <p:nvPicPr>
          <p:cNvPr id="10" name="Picture 9">
            <a:extLst>
              <a:ext uri="{FF2B5EF4-FFF2-40B4-BE49-F238E27FC236}">
                <a16:creationId xmlns:a16="http://schemas.microsoft.com/office/drawing/2014/main" id="{88CAF73F-6742-0A25-8387-841A554EB244}"/>
              </a:ext>
            </a:extLst>
          </p:cNvPr>
          <p:cNvPicPr>
            <a:picLocks noChangeAspect="1"/>
          </p:cNvPicPr>
          <p:nvPr/>
        </p:nvPicPr>
        <p:blipFill>
          <a:blip r:embed="rId2">
            <a:extLst>
              <a:ext uri="{28A0092B-C50C-407E-A947-70E740481C1C}">
                <a14:useLocalDpi xmlns:a14="http://schemas.microsoft.com/office/drawing/2010/main" val="0"/>
              </a:ext>
            </a:extLst>
          </a:blip>
          <a:srcRect r="2489" b="3"/>
          <a:stretch>
            <a:fillRect/>
          </a:stretch>
        </p:blipFill>
        <p:spPr>
          <a:xfrm>
            <a:off x="20" y="-40"/>
            <a:ext cx="6095980" cy="4172827"/>
          </a:xfrm>
          <a:prstGeom prst="rect">
            <a:avLst/>
          </a:prstGeom>
        </p:spPr>
      </p:pic>
      <p:pic>
        <p:nvPicPr>
          <p:cNvPr id="8" name="Content Placeholder 7">
            <a:extLst>
              <a:ext uri="{FF2B5EF4-FFF2-40B4-BE49-F238E27FC236}">
                <a16:creationId xmlns:a16="http://schemas.microsoft.com/office/drawing/2014/main" id="{854C0354-C2AA-B77D-648F-E7E85D5D846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486" r="3" b="3"/>
          <a:stretch>
            <a:fillRect/>
          </a:stretch>
        </p:blipFill>
        <p:spPr>
          <a:xfrm>
            <a:off x="6096000" y="-43"/>
            <a:ext cx="6096000" cy="4172829"/>
          </a:xfrm>
          <a:prstGeom prst="rect">
            <a:avLst/>
          </a:prstGeom>
        </p:spPr>
      </p:pic>
      <p:cxnSp>
        <p:nvCxnSpPr>
          <p:cNvPr id="20" name="Straight Connector 19">
            <a:extLst>
              <a:ext uri="{FF2B5EF4-FFF2-40B4-BE49-F238E27FC236}">
                <a16:creationId xmlns:a16="http://schemas.microsoft.com/office/drawing/2014/main" id="{7667AA61-5C27-F30F-D229-06CBE5709F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1" y="4811517"/>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57383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40A00-C180-2AAD-F40A-2E0CF3CE40ED}"/>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CF17DC6D-443D-5D78-EEB8-F2C94450D5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32C1575-3041-C782-2A77-7741576736C7}"/>
              </a:ext>
            </a:extLst>
          </p:cNvPr>
          <p:cNvSpPr>
            <a:spLocks noGrp="1"/>
          </p:cNvSpPr>
          <p:nvPr>
            <p:ph idx="1"/>
          </p:nvPr>
        </p:nvSpPr>
        <p:spPr>
          <a:xfrm>
            <a:off x="219075" y="1825625"/>
            <a:ext cx="11391899" cy="4351338"/>
          </a:xfrm>
        </p:spPr>
        <p:txBody>
          <a:bodyPr>
            <a:normAutofit/>
          </a:bodyPr>
          <a:lstStyle/>
          <a:p>
            <a:pPr marL="0" indent="0" algn="ctr">
              <a:buNone/>
            </a:pPr>
            <a:endParaRPr lang="en-GB" dirty="0">
              <a:solidFill>
                <a:srgbClr val="FFFFFF"/>
              </a:solidFill>
            </a:endParaRPr>
          </a:p>
          <a:p>
            <a:pPr marL="0" indent="0" algn="ctr">
              <a:buNone/>
            </a:pPr>
            <a:endParaRPr lang="en-GB" sz="4800" dirty="0">
              <a:solidFill>
                <a:srgbClr val="FFFFFF"/>
              </a:solidFill>
            </a:endParaRPr>
          </a:p>
          <a:p>
            <a:pPr marL="0" indent="0" algn="ctr">
              <a:buNone/>
            </a:pPr>
            <a:r>
              <a:rPr lang="en-US" sz="4800" dirty="0">
                <a:solidFill>
                  <a:srgbClr val="FFFFFF"/>
                </a:solidFill>
              </a:rPr>
              <a:t>TOUR OF YOUR VURTUAL LEARNING ENVIRONMENT</a:t>
            </a:r>
          </a:p>
        </p:txBody>
      </p:sp>
    </p:spTree>
    <p:extLst>
      <p:ext uri="{BB962C8B-B14F-4D97-AF65-F5344CB8AC3E}">
        <p14:creationId xmlns:p14="http://schemas.microsoft.com/office/powerpoint/2010/main" val="122738063"/>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D28F0-0D69-C918-0772-BCC3397754DD}"/>
              </a:ext>
            </a:extLst>
          </p:cNvPr>
          <p:cNvSpPr>
            <a:spLocks noGrp="1"/>
          </p:cNvSpPr>
          <p:nvPr>
            <p:ph type="title"/>
          </p:nvPr>
        </p:nvSpPr>
        <p:spPr>
          <a:xfrm>
            <a:off x="0" y="-28402"/>
            <a:ext cx="10515600" cy="1325563"/>
          </a:xfrm>
        </p:spPr>
        <p:txBody>
          <a:bodyPr/>
          <a:lstStyle/>
          <a:p>
            <a:r>
              <a:rPr lang="en-GB" b="1" dirty="0"/>
              <a:t>Accessing the student portal (1)</a:t>
            </a:r>
          </a:p>
        </p:txBody>
      </p:sp>
      <p:sp>
        <p:nvSpPr>
          <p:cNvPr id="3" name="Content Placeholder 2">
            <a:extLst>
              <a:ext uri="{FF2B5EF4-FFF2-40B4-BE49-F238E27FC236}">
                <a16:creationId xmlns:a16="http://schemas.microsoft.com/office/drawing/2014/main" id="{1532D01E-238E-F272-61A9-4E9ACC3BE245}"/>
              </a:ext>
            </a:extLst>
          </p:cNvPr>
          <p:cNvSpPr>
            <a:spLocks noGrp="1"/>
          </p:cNvSpPr>
          <p:nvPr>
            <p:ph idx="1"/>
          </p:nvPr>
        </p:nvSpPr>
        <p:spPr>
          <a:xfrm>
            <a:off x="76200" y="880745"/>
            <a:ext cx="10515600" cy="1659255"/>
          </a:xfrm>
        </p:spPr>
        <p:txBody>
          <a:bodyPr>
            <a:normAutofit fontScale="77500" lnSpcReduction="20000"/>
          </a:bodyPr>
          <a:lstStyle/>
          <a:p>
            <a:pPr indent="0" algn="just">
              <a:lnSpc>
                <a:spcPct val="115000"/>
              </a:lnSpc>
              <a:spcAft>
                <a:spcPts val="800"/>
              </a:spcAft>
              <a:buNone/>
            </a:pPr>
            <a:r>
              <a:rPr lang="en-GB" sz="2800" kern="100" dirty="0">
                <a:effectLst/>
                <a:latin typeface="Calibri" panose="020F0502020204030204" pitchFamily="34" charset="0"/>
                <a:ea typeface="Aptos" panose="020B0004020202020204" pitchFamily="34" charset="0"/>
                <a:cs typeface="Times New Roman" panose="02020603050405020304" pitchFamily="18" charset="0"/>
              </a:rPr>
              <a:t>Two stage process</a:t>
            </a:r>
          </a:p>
          <a:p>
            <a:pPr indent="0" algn="just">
              <a:lnSpc>
                <a:spcPct val="115000"/>
              </a:lnSpc>
              <a:spcAft>
                <a:spcPts val="800"/>
              </a:spcAft>
              <a:buNone/>
            </a:pPr>
            <a:r>
              <a:rPr lang="en-GB" sz="2800" kern="100" dirty="0">
                <a:effectLst/>
                <a:latin typeface="Calibri" panose="020F0502020204030204" pitchFamily="34" charset="0"/>
                <a:ea typeface="Aptos" panose="020B0004020202020204" pitchFamily="34" charset="0"/>
                <a:cs typeface="Times New Roman" panose="02020603050405020304" pitchFamily="18" charset="0"/>
              </a:rPr>
              <a:t>1.Log on the </a:t>
            </a:r>
            <a:r>
              <a:rPr lang="en-GB" sz="2800" u="sng" kern="100" dirty="0">
                <a:solidFill>
                  <a:srgbClr val="467886"/>
                </a:solidFill>
                <a:effectLst/>
                <a:latin typeface="Calibri" panose="020F0502020204030204" pitchFamily="34" charset="0"/>
                <a:ea typeface="Aptos" panose="020B0004020202020204" pitchFamily="34" charset="0"/>
                <a:cs typeface="Times New Roman" panose="02020603050405020304" pitchFamily="18" charset="0"/>
                <a:hlinkClick r:id="rId2"/>
              </a:rPr>
              <a:t>Oral History Made Easy web site</a:t>
            </a:r>
            <a:r>
              <a:rPr lang="en-GB" sz="2800" kern="100" dirty="0">
                <a:effectLst/>
                <a:latin typeface="Calibri" panose="020F0502020204030204" pitchFamily="34" charset="0"/>
                <a:ea typeface="Aptos" panose="020B0004020202020204" pitchFamily="34" charset="0"/>
                <a:cs typeface="Times New Roman" panose="02020603050405020304" pitchFamily="18" charset="0"/>
              </a:rPr>
              <a:t> </a:t>
            </a:r>
            <a:r>
              <a:rPr lang="en-GB" sz="28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and click on  the ‘Student Portal Log in 2026’ in the top right hand corner. The portal is password protected. The password is </a:t>
            </a:r>
            <a:r>
              <a:rPr lang="en-GB" kern="100" dirty="0">
                <a:solidFill>
                  <a:srgbClr val="000000"/>
                </a:solidFill>
                <a:latin typeface="Calibri" panose="020F0502020204030204" pitchFamily="34" charset="0"/>
                <a:ea typeface="Aptos" panose="020B0004020202020204" pitchFamily="34" charset="0"/>
                <a:cs typeface="Times New Roman" panose="02020603050405020304" pitchFamily="18" charset="0"/>
              </a:rPr>
              <a:t>Mystudentlogin1</a:t>
            </a:r>
            <a:r>
              <a:rPr lang="en-GB" sz="28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a:t>
            </a:r>
            <a:endParaRPr lang="en-GB" dirty="0"/>
          </a:p>
        </p:txBody>
      </p:sp>
      <p:pic>
        <p:nvPicPr>
          <p:cNvPr id="5" name="Picture 4">
            <a:extLst>
              <a:ext uri="{FF2B5EF4-FFF2-40B4-BE49-F238E27FC236}">
                <a16:creationId xmlns:a16="http://schemas.microsoft.com/office/drawing/2014/main" id="{131D199F-C9C7-5296-E7C2-7128E6CF7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086" y="2473869"/>
            <a:ext cx="6893253" cy="4384131"/>
          </a:xfrm>
          <a:prstGeom prst="rect">
            <a:avLst/>
          </a:prstGeom>
        </p:spPr>
      </p:pic>
      <p:sp>
        <p:nvSpPr>
          <p:cNvPr id="8" name="Arrow: Down 7">
            <a:extLst>
              <a:ext uri="{FF2B5EF4-FFF2-40B4-BE49-F238E27FC236}">
                <a16:creationId xmlns:a16="http://schemas.microsoft.com/office/drawing/2014/main" id="{C5BCAE85-D755-F175-81A1-6C469E87E857}"/>
              </a:ext>
            </a:extLst>
          </p:cNvPr>
          <p:cNvSpPr/>
          <p:nvPr/>
        </p:nvSpPr>
        <p:spPr>
          <a:xfrm rot="6417305">
            <a:off x="6302418" y="3488374"/>
            <a:ext cx="254643" cy="165925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861635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D28F0-0D69-C918-0772-BCC3397754DD}"/>
              </a:ext>
            </a:extLst>
          </p:cNvPr>
          <p:cNvSpPr>
            <a:spLocks noGrp="1"/>
          </p:cNvSpPr>
          <p:nvPr>
            <p:ph type="title"/>
          </p:nvPr>
        </p:nvSpPr>
        <p:spPr>
          <a:xfrm>
            <a:off x="0" y="-28402"/>
            <a:ext cx="10515600" cy="1325563"/>
          </a:xfrm>
        </p:spPr>
        <p:txBody>
          <a:bodyPr/>
          <a:lstStyle/>
          <a:p>
            <a:r>
              <a:rPr lang="en-GB" b="1" dirty="0">
                <a:latin typeface="Calibri" panose="020F0502020204030204" pitchFamily="34" charset="0"/>
                <a:ea typeface="Calibri" panose="020F0502020204030204" pitchFamily="34" charset="0"/>
                <a:cs typeface="Calibri" panose="020F0502020204030204" pitchFamily="34" charset="0"/>
              </a:rPr>
              <a:t>Accessing the student portal (2)</a:t>
            </a:r>
          </a:p>
        </p:txBody>
      </p:sp>
      <p:sp>
        <p:nvSpPr>
          <p:cNvPr id="3" name="Content Placeholder 2">
            <a:extLst>
              <a:ext uri="{FF2B5EF4-FFF2-40B4-BE49-F238E27FC236}">
                <a16:creationId xmlns:a16="http://schemas.microsoft.com/office/drawing/2014/main" id="{1532D01E-238E-F272-61A9-4E9ACC3BE245}"/>
              </a:ext>
            </a:extLst>
          </p:cNvPr>
          <p:cNvSpPr>
            <a:spLocks noGrp="1"/>
          </p:cNvSpPr>
          <p:nvPr>
            <p:ph idx="1"/>
          </p:nvPr>
        </p:nvSpPr>
        <p:spPr>
          <a:xfrm>
            <a:off x="76199" y="880745"/>
            <a:ext cx="11864725" cy="1659255"/>
          </a:xfrm>
        </p:spPr>
        <p:txBody>
          <a:bodyPr/>
          <a:lstStyle/>
          <a:p>
            <a:pPr indent="0" algn="just">
              <a:lnSpc>
                <a:spcPct val="115000"/>
              </a:lnSpc>
              <a:spcAft>
                <a:spcPts val="800"/>
              </a:spcAft>
              <a:buNone/>
            </a:pPr>
            <a:r>
              <a:rPr lang="en-GB" dirty="0">
                <a:latin typeface="Calibri" panose="020F0502020204030204" pitchFamily="34" charset="0"/>
                <a:ea typeface="Calibri" panose="020F0502020204030204" pitchFamily="34" charset="0"/>
                <a:cs typeface="Calibri" panose="020F0502020204030204" pitchFamily="34" charset="0"/>
              </a:rPr>
              <a:t>Now go to the ‘Group H Summer 2026 Cohort – click here to access all materials’ tab and use the password Oralhistorian10 to log in.</a:t>
            </a:r>
          </a:p>
        </p:txBody>
      </p:sp>
      <p:pic>
        <p:nvPicPr>
          <p:cNvPr id="6" name="Picture 5">
            <a:extLst>
              <a:ext uri="{FF2B5EF4-FFF2-40B4-BE49-F238E27FC236}">
                <a16:creationId xmlns:a16="http://schemas.microsoft.com/office/drawing/2014/main" id="{5C2B7948-133E-4DC2-5BA6-8AC7AF1896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411" y="2028309"/>
            <a:ext cx="9611010" cy="4292977"/>
          </a:xfrm>
          <a:prstGeom prst="rect">
            <a:avLst/>
          </a:prstGeom>
        </p:spPr>
      </p:pic>
      <p:pic>
        <p:nvPicPr>
          <p:cNvPr id="7" name="Picture 6">
            <a:extLst>
              <a:ext uri="{FF2B5EF4-FFF2-40B4-BE49-F238E27FC236}">
                <a16:creationId xmlns:a16="http://schemas.microsoft.com/office/drawing/2014/main" id="{369FD439-3A40-12F1-E5A9-C44265638577}"/>
              </a:ext>
            </a:extLst>
          </p:cNvPr>
          <p:cNvPicPr>
            <a:picLocks noChangeAspect="1"/>
          </p:cNvPicPr>
          <p:nvPr/>
        </p:nvPicPr>
        <p:blipFill>
          <a:blip r:embed="rId3"/>
          <a:stretch>
            <a:fillRect/>
          </a:stretch>
        </p:blipFill>
        <p:spPr>
          <a:xfrm>
            <a:off x="5602549" y="5480025"/>
            <a:ext cx="1682642" cy="310923"/>
          </a:xfrm>
          <a:prstGeom prst="rect">
            <a:avLst/>
          </a:prstGeom>
        </p:spPr>
      </p:pic>
    </p:spTree>
    <p:extLst>
      <p:ext uri="{BB962C8B-B14F-4D97-AF65-F5344CB8AC3E}">
        <p14:creationId xmlns:p14="http://schemas.microsoft.com/office/powerpoint/2010/main" val="19057889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71F5D3-F922-A04C-8577-AFC476D4F689}"/>
              </a:ext>
            </a:extLst>
          </p:cNvPr>
          <p:cNvSpPr>
            <a:spLocks noGrp="1"/>
          </p:cNvSpPr>
          <p:nvPr>
            <p:ph type="title"/>
          </p:nvPr>
        </p:nvSpPr>
        <p:spPr>
          <a:xfrm>
            <a:off x="838200" y="365125"/>
            <a:ext cx="10515600" cy="1325563"/>
          </a:xfrm>
        </p:spPr>
        <p:txBody>
          <a:bodyPr>
            <a:normAutofit/>
          </a:bodyPr>
          <a:lstStyle/>
          <a:p>
            <a:r>
              <a:rPr lang="en-GB" sz="5400" b="1" dirty="0"/>
              <a:t>Week 1  folder</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sX0" fmla="*/ 0 w 10424160"/>
              <a:gd name="csY0" fmla="*/ 0 h 18288"/>
              <a:gd name="csX1" fmla="*/ 903427 w 10424160"/>
              <a:gd name="csY1" fmla="*/ 0 h 18288"/>
              <a:gd name="csX2" fmla="*/ 1389888 w 10424160"/>
              <a:gd name="csY2" fmla="*/ 0 h 18288"/>
              <a:gd name="csX3" fmla="*/ 2189074 w 10424160"/>
              <a:gd name="csY3" fmla="*/ 0 h 18288"/>
              <a:gd name="csX4" fmla="*/ 2675534 w 10424160"/>
              <a:gd name="csY4" fmla="*/ 0 h 18288"/>
              <a:gd name="csX5" fmla="*/ 3370478 w 10424160"/>
              <a:gd name="csY5" fmla="*/ 0 h 18288"/>
              <a:gd name="csX6" fmla="*/ 4169664 w 10424160"/>
              <a:gd name="csY6" fmla="*/ 0 h 18288"/>
              <a:gd name="csX7" fmla="*/ 4551883 w 10424160"/>
              <a:gd name="csY7" fmla="*/ 0 h 18288"/>
              <a:gd name="csX8" fmla="*/ 4934102 w 10424160"/>
              <a:gd name="csY8" fmla="*/ 0 h 18288"/>
              <a:gd name="csX9" fmla="*/ 5837530 w 10424160"/>
              <a:gd name="csY9" fmla="*/ 0 h 18288"/>
              <a:gd name="csX10" fmla="*/ 6532474 w 10424160"/>
              <a:gd name="csY10" fmla="*/ 0 h 18288"/>
              <a:gd name="csX11" fmla="*/ 6914693 w 10424160"/>
              <a:gd name="csY11" fmla="*/ 0 h 18288"/>
              <a:gd name="csX12" fmla="*/ 7609637 w 10424160"/>
              <a:gd name="csY12" fmla="*/ 0 h 18288"/>
              <a:gd name="csX13" fmla="*/ 8513064 w 10424160"/>
              <a:gd name="csY13" fmla="*/ 0 h 18288"/>
              <a:gd name="csX14" fmla="*/ 9103766 w 10424160"/>
              <a:gd name="csY14" fmla="*/ 0 h 18288"/>
              <a:gd name="csX15" fmla="*/ 9694469 w 10424160"/>
              <a:gd name="csY15" fmla="*/ 0 h 18288"/>
              <a:gd name="csX16" fmla="*/ 10424160 w 10424160"/>
              <a:gd name="csY16" fmla="*/ 0 h 18288"/>
              <a:gd name="csX17" fmla="*/ 10424160 w 10424160"/>
              <a:gd name="csY17" fmla="*/ 18288 h 18288"/>
              <a:gd name="csX18" fmla="*/ 9729216 w 10424160"/>
              <a:gd name="csY18" fmla="*/ 18288 h 18288"/>
              <a:gd name="csX19" fmla="*/ 8930030 w 10424160"/>
              <a:gd name="csY19" fmla="*/ 18288 h 18288"/>
              <a:gd name="csX20" fmla="*/ 8130845 w 10424160"/>
              <a:gd name="csY20" fmla="*/ 18288 h 18288"/>
              <a:gd name="csX21" fmla="*/ 7644384 w 10424160"/>
              <a:gd name="csY21" fmla="*/ 18288 h 18288"/>
              <a:gd name="csX22" fmla="*/ 6740957 w 10424160"/>
              <a:gd name="csY22" fmla="*/ 18288 h 18288"/>
              <a:gd name="csX23" fmla="*/ 6046013 w 10424160"/>
              <a:gd name="csY23" fmla="*/ 18288 h 18288"/>
              <a:gd name="csX24" fmla="*/ 5663794 w 10424160"/>
              <a:gd name="csY24" fmla="*/ 18288 h 18288"/>
              <a:gd name="csX25" fmla="*/ 4968850 w 10424160"/>
              <a:gd name="csY25" fmla="*/ 18288 h 18288"/>
              <a:gd name="csX26" fmla="*/ 4378147 w 10424160"/>
              <a:gd name="csY26" fmla="*/ 18288 h 18288"/>
              <a:gd name="csX27" fmla="*/ 3787445 w 10424160"/>
              <a:gd name="csY27" fmla="*/ 18288 h 18288"/>
              <a:gd name="csX28" fmla="*/ 3196742 w 10424160"/>
              <a:gd name="csY28" fmla="*/ 18288 h 18288"/>
              <a:gd name="csX29" fmla="*/ 2606040 w 10424160"/>
              <a:gd name="csY29" fmla="*/ 18288 h 18288"/>
              <a:gd name="csX30" fmla="*/ 1806854 w 10424160"/>
              <a:gd name="csY30" fmla="*/ 18288 h 18288"/>
              <a:gd name="csX31" fmla="*/ 1111910 w 10424160"/>
              <a:gd name="csY31" fmla="*/ 18288 h 18288"/>
              <a:gd name="csX32" fmla="*/ 729691 w 10424160"/>
              <a:gd name="csY32" fmla="*/ 18288 h 18288"/>
              <a:gd name="csX33" fmla="*/ 0 w 10424160"/>
              <a:gd name="csY33" fmla="*/ 18288 h 18288"/>
              <a:gd name="csX34" fmla="*/ 0 w 10424160"/>
              <a:gd name="csY34"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2">
            <a:extLst>
              <a:ext uri="{FF2B5EF4-FFF2-40B4-BE49-F238E27FC236}">
                <a16:creationId xmlns:a16="http://schemas.microsoft.com/office/drawing/2014/main" id="{03F4E86C-7DA8-A25D-5C23-FB128C62EF2A}"/>
              </a:ext>
            </a:extLst>
          </p:cNvPr>
          <p:cNvGraphicFramePr>
            <a:graphicFrameLocks noGrp="1"/>
          </p:cNvGraphicFramePr>
          <p:nvPr>
            <p:ph idx="1"/>
            <p:extLst>
              <p:ext uri="{D42A27DB-BD31-4B8C-83A1-F6EECF244321}">
                <p14:modId xmlns:p14="http://schemas.microsoft.com/office/powerpoint/2010/main" val="3205844861"/>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Object 2">
            <a:extLst>
              <a:ext uri="{FF2B5EF4-FFF2-40B4-BE49-F238E27FC236}">
                <a16:creationId xmlns:a16="http://schemas.microsoft.com/office/drawing/2014/main" id="{BF2D4A11-B710-9FCF-7F47-1984015F82C5}"/>
              </a:ext>
            </a:extLst>
          </p:cNvPr>
          <p:cNvGraphicFramePr>
            <a:graphicFrameLocks noChangeAspect="1"/>
          </p:cNvGraphicFramePr>
          <p:nvPr>
            <p:extLst>
              <p:ext uri="{D42A27DB-BD31-4B8C-83A1-F6EECF244321}">
                <p14:modId xmlns:p14="http://schemas.microsoft.com/office/powerpoint/2010/main" val="1496449070"/>
              </p:ext>
            </p:extLst>
          </p:nvPr>
        </p:nvGraphicFramePr>
        <p:xfrm>
          <a:off x="5140325" y="3163888"/>
          <a:ext cx="1911350" cy="527050"/>
        </p:xfrm>
        <a:graphic>
          <a:graphicData uri="http://schemas.openxmlformats.org/presentationml/2006/ole">
            <mc:AlternateContent xmlns:mc="http://schemas.openxmlformats.org/markup-compatibility/2006">
              <mc:Choice xmlns:v="urn:schemas-microsoft-com:vml" Requires="v">
                <p:oleObj name="Packager Shell Object" showAsIcon="1" r:id="rId7" imgW="1911264" imgH="526962" progId="Package">
                  <p:embed/>
                </p:oleObj>
              </mc:Choice>
              <mc:Fallback>
                <p:oleObj name="Packager Shell Object" showAsIcon="1" r:id="rId7" imgW="1911264" imgH="526962" progId="Package">
                  <p:embed/>
                  <p:pic>
                    <p:nvPicPr>
                      <p:cNvPr id="0" name=""/>
                      <p:cNvPicPr/>
                      <p:nvPr/>
                    </p:nvPicPr>
                    <p:blipFill>
                      <a:blip r:embed="rId8"/>
                      <a:stretch>
                        <a:fillRect/>
                      </a:stretch>
                    </p:blipFill>
                    <p:spPr>
                      <a:xfrm>
                        <a:off x="5140325" y="3163888"/>
                        <a:ext cx="1911350" cy="527050"/>
                      </a:xfrm>
                      <a:prstGeom prst="rect">
                        <a:avLst/>
                      </a:prstGeom>
                    </p:spPr>
                  </p:pic>
                </p:oleObj>
              </mc:Fallback>
            </mc:AlternateContent>
          </a:graphicData>
        </a:graphic>
      </p:graphicFrame>
    </p:spTree>
    <p:extLst>
      <p:ext uri="{BB962C8B-B14F-4D97-AF65-F5344CB8AC3E}">
        <p14:creationId xmlns:p14="http://schemas.microsoft.com/office/powerpoint/2010/main" val="24075551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C1BA4-F7E4-CBDF-E580-7ADD7DA7EA76}"/>
              </a:ext>
            </a:extLst>
          </p:cNvPr>
          <p:cNvSpPr>
            <a:spLocks noGrp="1"/>
          </p:cNvSpPr>
          <p:nvPr>
            <p:ph type="title"/>
          </p:nvPr>
        </p:nvSpPr>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Tasks for week 2</a:t>
            </a:r>
          </a:p>
        </p:txBody>
      </p:sp>
      <p:sp>
        <p:nvSpPr>
          <p:cNvPr id="3" name="Content Placeholder 2">
            <a:extLst>
              <a:ext uri="{FF2B5EF4-FFF2-40B4-BE49-F238E27FC236}">
                <a16:creationId xmlns:a16="http://schemas.microsoft.com/office/drawing/2014/main" id="{D3549ACA-AAA9-AC64-A254-30234DAAACA6}"/>
              </a:ext>
            </a:extLst>
          </p:cNvPr>
          <p:cNvSpPr>
            <a:spLocks noGrp="1"/>
          </p:cNvSpPr>
          <p:nvPr>
            <p:ph idx="1"/>
          </p:nvPr>
        </p:nvSpPr>
        <p:spPr/>
        <p:txBody>
          <a:bodyPr/>
          <a:lstStyle/>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Write around 100 words between now and next week which outline your hopes and fears for the completion of the course. NB Save your reflections safely as they really useful when you write the final 1,000 word report (or equivalent) in which you will chart your progress on the course and outline a future action plan for your ongoing development. </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Read Linda </a:t>
            </a:r>
            <a:r>
              <a:rPr lang="en-GB" dirty="0" err="1">
                <a:latin typeface="Calibri" panose="020F0502020204030204" pitchFamily="34" charset="0"/>
                <a:ea typeface="Calibri" panose="020F0502020204030204" pitchFamily="34" charset="0"/>
                <a:cs typeface="Calibri" panose="020F0502020204030204" pitchFamily="34" charset="0"/>
              </a:rPr>
              <a:t>Shopes</a:t>
            </a:r>
            <a:r>
              <a:rPr lang="en-GB" dirty="0">
                <a:latin typeface="Calibri" panose="020F0502020204030204" pitchFamily="34" charset="0"/>
                <a:ea typeface="Calibri" panose="020F0502020204030204" pitchFamily="34" charset="0"/>
                <a:cs typeface="Calibri" panose="020F0502020204030204" pitchFamily="34" charset="0"/>
              </a:rPr>
              <a:t>’ article ‘Making sense of oral history’ in week 1 resources. What is the value of oral history, according to the author? </a:t>
            </a:r>
          </a:p>
        </p:txBody>
      </p:sp>
      <p:pic>
        <p:nvPicPr>
          <p:cNvPr id="5" name="Picture 4" descr="A logo with people holding hands&#10;&#10;AI-generated content may be incorrect.">
            <a:extLst>
              <a:ext uri="{FF2B5EF4-FFF2-40B4-BE49-F238E27FC236}">
                <a16:creationId xmlns:a16="http://schemas.microsoft.com/office/drawing/2014/main" id="{CABBC735-A964-E725-F401-21C6BAED23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5773" y="54657"/>
            <a:ext cx="1961323" cy="1636031"/>
          </a:xfrm>
          <a:prstGeom prst="rect">
            <a:avLst/>
          </a:prstGeom>
        </p:spPr>
      </p:pic>
    </p:spTree>
    <p:extLst>
      <p:ext uri="{BB962C8B-B14F-4D97-AF65-F5344CB8AC3E}">
        <p14:creationId xmlns:p14="http://schemas.microsoft.com/office/powerpoint/2010/main" val="27133245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72F49-868E-2B18-074A-85F4EEFADC92}"/>
              </a:ext>
            </a:extLst>
          </p:cNvPr>
          <p:cNvSpPr>
            <a:spLocks noGrp="1"/>
          </p:cNvSpPr>
          <p:nvPr>
            <p:ph type="title"/>
          </p:nvPr>
        </p:nvSpPr>
        <p:spPr/>
        <p:txBody>
          <a:bodyPr/>
          <a:lstStyle/>
          <a:p>
            <a:r>
              <a:rPr lang="en-GB" b="1" dirty="0">
                <a:latin typeface="Calibri" panose="020F0502020204030204" pitchFamily="34" charset="0"/>
                <a:ea typeface="Calibri" panose="020F0502020204030204" pitchFamily="34" charset="0"/>
                <a:cs typeface="Calibri" panose="020F0502020204030204" pitchFamily="34" charset="0"/>
              </a:rPr>
              <a:t>What we have covered today</a:t>
            </a:r>
          </a:p>
        </p:txBody>
      </p:sp>
      <p:sp>
        <p:nvSpPr>
          <p:cNvPr id="3" name="Content Placeholder 2">
            <a:extLst>
              <a:ext uri="{FF2B5EF4-FFF2-40B4-BE49-F238E27FC236}">
                <a16:creationId xmlns:a16="http://schemas.microsoft.com/office/drawing/2014/main" id="{F204199B-1ECD-E9E6-EF81-7B1F29F1D264}"/>
              </a:ext>
            </a:extLst>
          </p:cNvPr>
          <p:cNvSpPr>
            <a:spLocks noGrp="1"/>
          </p:cNvSpPr>
          <p:nvPr>
            <p:ph idx="1"/>
          </p:nvPr>
        </p:nvSpPr>
        <p:spPr>
          <a:xfrm>
            <a:off x="284480" y="1690688"/>
            <a:ext cx="11623039" cy="4802187"/>
          </a:xfrm>
        </p:spPr>
        <p:txBody>
          <a:bodyPr>
            <a:normAutofit fontScale="62500" lnSpcReduction="20000"/>
          </a:bodyPr>
          <a:lstStyle/>
          <a:p>
            <a:pPr marL="0" indent="0">
              <a:buNone/>
            </a:pPr>
            <a:r>
              <a:rPr lang="en-GB" sz="3800" dirty="0">
                <a:latin typeface="Calibri" panose="020F0502020204030204" pitchFamily="34" charset="0"/>
                <a:ea typeface="Calibri" panose="020F0502020204030204" pitchFamily="34" charset="0"/>
                <a:cs typeface="Calibri" panose="020F0502020204030204" pitchFamily="34" charset="0"/>
              </a:rPr>
              <a:t>Explore the power of stories, why we need to preserve oral histories now and listening to the voice..</a:t>
            </a:r>
          </a:p>
          <a:p>
            <a:pPr marL="0" indent="0">
              <a:buNone/>
            </a:pPr>
            <a:endParaRPr lang="en-GB" sz="38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800" dirty="0">
                <a:latin typeface="Calibri" panose="020F0502020204030204" pitchFamily="34" charset="0"/>
                <a:ea typeface="Calibri" panose="020F0502020204030204" pitchFamily="34" charset="0"/>
                <a:cs typeface="Calibri" panose="020F0502020204030204" pitchFamily="34" charset="0"/>
              </a:rPr>
              <a:t>How we conceptualise oral history alongside other ways of recounting life experiences.</a:t>
            </a:r>
          </a:p>
          <a:p>
            <a:pPr marL="0" indent="0">
              <a:buNone/>
            </a:pPr>
            <a:endParaRPr lang="en-GB" sz="38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800" dirty="0">
                <a:latin typeface="Calibri" panose="020F0502020204030204" pitchFamily="34" charset="0"/>
                <a:ea typeface="Calibri" panose="020F0502020204030204" pitchFamily="34" charset="0"/>
                <a:cs typeface="Calibri" panose="020F0502020204030204" pitchFamily="34" charset="0"/>
              </a:rPr>
              <a:t>Your positionality as an oral historian: importance of  beliefs and values on your practice as ‘habitus.’</a:t>
            </a:r>
          </a:p>
          <a:p>
            <a:pPr marL="0" indent="0">
              <a:buNone/>
            </a:pPr>
            <a:endParaRPr lang="en-GB" sz="38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800" dirty="0">
                <a:latin typeface="Calibri" panose="020F0502020204030204" pitchFamily="34" charset="0"/>
                <a:ea typeface="Calibri" panose="020F0502020204030204" pitchFamily="34" charset="0"/>
                <a:cs typeface="Calibri" panose="020F0502020204030204" pitchFamily="34" charset="0"/>
              </a:rPr>
              <a:t>Sharing our hopes and fears thinking about the weeks ahead.</a:t>
            </a:r>
          </a:p>
          <a:p>
            <a:pPr marL="0" indent="0">
              <a:buNone/>
            </a:pPr>
            <a:endParaRPr lang="en-GB" sz="38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800" dirty="0">
                <a:latin typeface="Calibri" panose="020F0502020204030204" pitchFamily="34" charset="0"/>
                <a:ea typeface="Calibri" panose="020F0502020204030204" pitchFamily="34" charset="0"/>
                <a:cs typeface="Calibri" panose="020F0502020204030204" pitchFamily="34" charset="0"/>
              </a:rPr>
              <a:t>The power of experiential learning and reflective practice</a:t>
            </a:r>
          </a:p>
          <a:p>
            <a:pPr marL="0" indent="0">
              <a:buNone/>
            </a:pPr>
            <a:endParaRPr lang="en-GB" sz="38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800" dirty="0">
                <a:latin typeface="Calibri" panose="020F0502020204030204" pitchFamily="34" charset="0"/>
                <a:ea typeface="Calibri" panose="020F0502020204030204" pitchFamily="34" charset="0"/>
                <a:cs typeface="Calibri" panose="020F0502020204030204" pitchFamily="34" charset="0"/>
              </a:rPr>
              <a:t>Tour of your virtual learning environment</a:t>
            </a:r>
          </a:p>
          <a:p>
            <a:pPr marL="0" indent="0">
              <a:buNone/>
            </a:pPr>
            <a:endParaRPr lang="en-GB" sz="38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green check mark on a white background&#10;&#10;Description automatically generated">
            <a:extLst>
              <a:ext uri="{FF2B5EF4-FFF2-40B4-BE49-F238E27FC236}">
                <a16:creationId xmlns:a16="http://schemas.microsoft.com/office/drawing/2014/main" id="{01DECFF2-C465-D75C-C659-5DB35D1D3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5777" y="1690688"/>
            <a:ext cx="536046" cy="536046"/>
          </a:xfrm>
          <a:prstGeom prst="rect">
            <a:avLst/>
          </a:prstGeom>
        </p:spPr>
      </p:pic>
      <p:pic>
        <p:nvPicPr>
          <p:cNvPr id="5" name="Picture 4" descr="A green check mark on a white background&#10;&#10;Description automatically generated">
            <a:extLst>
              <a:ext uri="{FF2B5EF4-FFF2-40B4-BE49-F238E27FC236}">
                <a16:creationId xmlns:a16="http://schemas.microsoft.com/office/drawing/2014/main" id="{FFD48489-06A2-54EB-E92E-1D9982CB45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5777" y="2909266"/>
            <a:ext cx="536046" cy="536046"/>
          </a:xfrm>
          <a:prstGeom prst="rect">
            <a:avLst/>
          </a:prstGeom>
        </p:spPr>
      </p:pic>
      <p:pic>
        <p:nvPicPr>
          <p:cNvPr id="6" name="Picture 5" descr="A green check mark on a white background&#10;&#10;Description automatically generated">
            <a:extLst>
              <a:ext uri="{FF2B5EF4-FFF2-40B4-BE49-F238E27FC236}">
                <a16:creationId xmlns:a16="http://schemas.microsoft.com/office/drawing/2014/main" id="{5D51069D-D275-791F-898A-D13B51BAB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5777" y="3876133"/>
            <a:ext cx="536046" cy="536046"/>
          </a:xfrm>
          <a:prstGeom prst="rect">
            <a:avLst/>
          </a:prstGeom>
        </p:spPr>
      </p:pic>
      <p:pic>
        <p:nvPicPr>
          <p:cNvPr id="7" name="Picture 6" descr="A green check mark on a white background&#10;&#10;Description automatically generated">
            <a:extLst>
              <a:ext uri="{FF2B5EF4-FFF2-40B4-BE49-F238E27FC236}">
                <a16:creationId xmlns:a16="http://schemas.microsoft.com/office/drawing/2014/main" id="{17A062DC-778B-C5AA-28E2-DA9F346135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5777" y="5094711"/>
            <a:ext cx="536046" cy="536046"/>
          </a:xfrm>
          <a:prstGeom prst="rect">
            <a:avLst/>
          </a:prstGeom>
        </p:spPr>
      </p:pic>
      <p:pic>
        <p:nvPicPr>
          <p:cNvPr id="8" name="Picture 7" descr="A green check mark on a white background&#10;&#10;Description automatically generated">
            <a:extLst>
              <a:ext uri="{FF2B5EF4-FFF2-40B4-BE49-F238E27FC236}">
                <a16:creationId xmlns:a16="http://schemas.microsoft.com/office/drawing/2014/main" id="{16342AC8-00BE-67FB-2F30-B84255F11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5777" y="6081605"/>
            <a:ext cx="536046" cy="536046"/>
          </a:xfrm>
          <a:prstGeom prst="rect">
            <a:avLst/>
          </a:prstGeom>
        </p:spPr>
      </p:pic>
      <p:pic>
        <p:nvPicPr>
          <p:cNvPr id="9" name="Picture 8" descr="A green check mark on a white background&#10;&#10;Description automatically generated">
            <a:extLst>
              <a:ext uri="{FF2B5EF4-FFF2-40B4-BE49-F238E27FC236}">
                <a16:creationId xmlns:a16="http://schemas.microsoft.com/office/drawing/2014/main" id="{CEF02952-3B15-E5BA-5CC8-7276D1C224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5777" y="2210422"/>
            <a:ext cx="536046" cy="536046"/>
          </a:xfrm>
          <a:prstGeom prst="rect">
            <a:avLst/>
          </a:prstGeom>
        </p:spPr>
      </p:pic>
    </p:spTree>
    <p:extLst>
      <p:ext uri="{BB962C8B-B14F-4D97-AF65-F5344CB8AC3E}">
        <p14:creationId xmlns:p14="http://schemas.microsoft.com/office/powerpoint/2010/main" val="333853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4A1AE-6E25-BD85-76DD-BCA164215FA9}"/>
              </a:ext>
            </a:extLst>
          </p:cNvPr>
          <p:cNvSpPr>
            <a:spLocks noGrp="1"/>
          </p:cNvSpPr>
          <p:nvPr>
            <p:ph type="title"/>
          </p:nvPr>
        </p:nvSpPr>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References</a:t>
            </a:r>
          </a:p>
        </p:txBody>
      </p:sp>
      <p:sp>
        <p:nvSpPr>
          <p:cNvPr id="3" name="Content Placeholder 2">
            <a:extLst>
              <a:ext uri="{FF2B5EF4-FFF2-40B4-BE49-F238E27FC236}">
                <a16:creationId xmlns:a16="http://schemas.microsoft.com/office/drawing/2014/main" id="{63E2AD5F-C46D-84A6-B47D-7A4CBA6951DD}"/>
              </a:ext>
            </a:extLst>
          </p:cNvPr>
          <p:cNvSpPr>
            <a:spLocks noGrp="1"/>
          </p:cNvSpPr>
          <p:nvPr>
            <p:ph idx="1"/>
          </p:nvPr>
        </p:nvSpPr>
        <p:spPr/>
        <p:txBody>
          <a:bodyPr>
            <a:normAutofit/>
          </a:bodyPr>
          <a:lstStyle/>
          <a:p>
            <a:pPr marL="0" indent="0">
              <a:buNone/>
            </a:pPr>
            <a:endParaRPr lang="en-GB" sz="1600" dirty="0">
              <a:solidFill>
                <a:srgbClr val="222222"/>
              </a:solidFill>
              <a:latin typeface="Arial" panose="020B0604020202020204" pitchFamily="34" charset="0"/>
            </a:endParaRPr>
          </a:p>
          <a:p>
            <a:pPr marL="0" indent="0">
              <a:buNone/>
            </a:pPr>
            <a:endPar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800" dirty="0">
                <a:latin typeface="Calibri" panose="020F0502020204030204" pitchFamily="34" charset="0"/>
                <a:ea typeface="Calibri" panose="020F0502020204030204" pitchFamily="34" charset="0"/>
                <a:cs typeface="Calibri" panose="020F0502020204030204" pitchFamily="34" charset="0"/>
              </a:rPr>
              <a:t>Gottschalk, L. (1950). </a:t>
            </a:r>
            <a:r>
              <a:rPr lang="en-GB" sz="1800" i="1" dirty="0">
                <a:latin typeface="Calibri" panose="020F0502020204030204" pitchFamily="34" charset="0"/>
                <a:ea typeface="Calibri" panose="020F0502020204030204" pitchFamily="34" charset="0"/>
                <a:cs typeface="Calibri" panose="020F0502020204030204" pitchFamily="34" charset="0"/>
              </a:rPr>
              <a:t>Understanding history: A primer of historical method. </a:t>
            </a:r>
            <a:r>
              <a:rPr lang="en-GB" sz="1800" dirty="0">
                <a:latin typeface="Calibri" panose="020F0502020204030204" pitchFamily="34" charset="0"/>
                <a:ea typeface="Calibri" panose="020F0502020204030204" pitchFamily="34" charset="0"/>
                <a:cs typeface="Calibri" panose="020F0502020204030204" pitchFamily="34" charset="0"/>
              </a:rPr>
              <a:t>Knopf.</a:t>
            </a:r>
          </a:p>
          <a:p>
            <a:pPr marL="0" indent="0">
              <a:buNone/>
            </a:pPr>
            <a:endParaRPr lang="en-GB" sz="18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National Archives Advisory Council (2020) </a:t>
            </a:r>
            <a:r>
              <a:rPr lang="en-GB" sz="180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Annual Report 2020, National Archives Advisory Cou</a:t>
            </a:r>
            <a:r>
              <a:rPr lang="en-GB" sz="1800" i="1" dirty="0">
                <a:solidFill>
                  <a:srgbClr val="222222"/>
                </a:solidFill>
                <a:latin typeface="Calibri" panose="020F0502020204030204" pitchFamily="34" charset="0"/>
                <a:ea typeface="Calibri" panose="020F0502020204030204" pitchFamily="34" charset="0"/>
                <a:cs typeface="Calibri" panose="020F0502020204030204" pitchFamily="34" charset="0"/>
              </a:rPr>
              <a:t>ncil: </a:t>
            </a:r>
            <a:r>
              <a:rPr lang="en-GB" sz="1800" dirty="0">
                <a:solidFill>
                  <a:srgbClr val="222222"/>
                </a:solidFill>
                <a:latin typeface="Calibri" panose="020F0502020204030204" pitchFamily="34" charset="0"/>
                <a:ea typeface="Calibri" panose="020F0502020204030204" pitchFamily="34" charset="0"/>
                <a:cs typeface="Calibri" panose="020F0502020204030204" pitchFamily="34" charset="0"/>
              </a:rPr>
              <a:t>Dublin.</a:t>
            </a:r>
          </a:p>
          <a:p>
            <a:pPr marL="0" indent="0">
              <a:buNone/>
            </a:pPr>
            <a:endPar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Sharpless, R. (2008). ‘The History of Oral History’. </a:t>
            </a:r>
            <a:r>
              <a:rPr lang="en-GB" sz="1800" i="1" dirty="0">
                <a:solidFill>
                  <a:srgbClr val="222222"/>
                </a:solidFill>
                <a:latin typeface="Calibri" panose="020F0502020204030204" pitchFamily="34" charset="0"/>
                <a:ea typeface="Calibri" panose="020F0502020204030204" pitchFamily="34" charset="0"/>
                <a:cs typeface="Calibri" panose="020F0502020204030204" pitchFamily="34" charset="0"/>
              </a:rPr>
              <a:t>In</a:t>
            </a:r>
            <a:r>
              <a:rPr lang="en-GB" sz="18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Thinking about Oral History. Theories and Applications. </a:t>
            </a:r>
            <a:r>
              <a:rPr lang="en-GB" sz="1800" b="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Thomas L. Charlton, Lois E. Myers, Rebecca Sharpless (eds) Baylor University, </a:t>
            </a: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7-32.</a:t>
            </a:r>
          </a:p>
          <a:p>
            <a:pPr marL="0" indent="0">
              <a:buNone/>
            </a:pPr>
            <a:endParaRPr lang="en-GB" sz="18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800" b="0" i="0"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Shopes</a:t>
            </a: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L. (2011). Oral history. </a:t>
            </a:r>
            <a:r>
              <a:rPr lang="en-GB" sz="18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The SAGE Handbook </a:t>
            </a:r>
            <a:r>
              <a:rPr lang="en-GB" sz="1800" i="1" dirty="0">
                <a:solidFill>
                  <a:srgbClr val="222222"/>
                </a:solidFill>
                <a:latin typeface="Calibri" panose="020F0502020204030204" pitchFamily="34" charset="0"/>
                <a:ea typeface="Calibri" panose="020F0502020204030204" pitchFamily="34" charset="0"/>
                <a:cs typeface="Calibri" panose="020F0502020204030204" pitchFamily="34" charset="0"/>
              </a:rPr>
              <a:t>O</a:t>
            </a:r>
            <a:r>
              <a:rPr lang="en-GB" sz="18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f </a:t>
            </a:r>
            <a:r>
              <a:rPr lang="en-GB" sz="1800" i="1" dirty="0">
                <a:solidFill>
                  <a:srgbClr val="222222"/>
                </a:solidFill>
                <a:latin typeface="Calibri" panose="020F0502020204030204" pitchFamily="34" charset="0"/>
                <a:ea typeface="Calibri" panose="020F0502020204030204" pitchFamily="34" charset="0"/>
                <a:cs typeface="Calibri" panose="020F0502020204030204" pitchFamily="34" charset="0"/>
              </a:rPr>
              <a:t>Q</a:t>
            </a:r>
            <a:r>
              <a:rPr lang="en-GB" sz="18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ualitative </a:t>
            </a:r>
            <a:r>
              <a:rPr lang="en-GB" sz="1800" i="1" dirty="0">
                <a:solidFill>
                  <a:srgbClr val="222222"/>
                </a:solidFill>
                <a:latin typeface="Calibri" panose="020F0502020204030204" pitchFamily="34" charset="0"/>
                <a:ea typeface="Calibri" panose="020F0502020204030204" pitchFamily="34" charset="0"/>
                <a:cs typeface="Calibri" panose="020F0502020204030204" pitchFamily="34" charset="0"/>
              </a:rPr>
              <a:t>R</a:t>
            </a:r>
            <a:r>
              <a:rPr lang="en-GB" sz="18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esearch</a:t>
            </a:r>
            <a:r>
              <a:rPr lang="en-GB" sz="18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451-465.</a:t>
            </a:r>
            <a:endParaRPr lang="en-GB" sz="1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7313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F5297BD-C8A5-5732-5D22-5C84DCF7108A}"/>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descr="A paper note with writing on it&#10;&#10;AI-generated content may be incorrect.">
            <a:extLst>
              <a:ext uri="{FF2B5EF4-FFF2-40B4-BE49-F238E27FC236}">
                <a16:creationId xmlns:a16="http://schemas.microsoft.com/office/drawing/2014/main" id="{B1E25819-8B21-2BFE-47AD-0341E73F874C}"/>
              </a:ext>
            </a:extLst>
          </p:cNvPr>
          <p:cNvPicPr>
            <a:picLocks noChangeAspect="1"/>
          </p:cNvPicPr>
          <p:nvPr/>
        </p:nvPicPr>
        <p:blipFill>
          <a:blip r:embed="rId2">
            <a:extLst>
              <a:ext uri="{28A0092B-C50C-407E-A947-70E740481C1C}">
                <a14:useLocalDpi xmlns:a14="http://schemas.microsoft.com/office/drawing/2010/main" val="0"/>
              </a:ext>
            </a:extLst>
          </a:blip>
          <a:srcRect t="9091" r="9091"/>
          <a:stretch>
            <a:fillRect/>
          </a:stretch>
        </p:blipFill>
        <p:spPr>
          <a:xfrm>
            <a:off x="20" y="10"/>
            <a:ext cx="12191981" cy="6857990"/>
          </a:xfrm>
          <a:prstGeom prst="rect">
            <a:avLst/>
          </a:prstGeom>
        </p:spPr>
      </p:pic>
      <p:sp>
        <p:nvSpPr>
          <p:cNvPr id="21" name="Rectangle 2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434C127F-3D47-246F-112D-3EB7A4DD9D03}"/>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b="1" dirty="0">
                <a:solidFill>
                  <a:schemeClr val="bg1"/>
                </a:solidFill>
                <a:latin typeface="Tahoma" panose="020B0604030504040204" pitchFamily="34" charset="0"/>
                <a:ea typeface="Tahoma" panose="020B0604030504040204" pitchFamily="34" charset="0"/>
                <a:cs typeface="Tahoma" panose="020B0604030504040204" pitchFamily="34" charset="0"/>
              </a:rPr>
              <a:t>Getting to know one another </a:t>
            </a:r>
          </a:p>
        </p:txBody>
      </p:sp>
      <p:sp>
        <p:nvSpPr>
          <p:cNvPr id="23" name="Rectangle: Rounded Corners 2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Content Placeholder 3">
            <a:extLst>
              <a:ext uri="{FF2B5EF4-FFF2-40B4-BE49-F238E27FC236}">
                <a16:creationId xmlns:a16="http://schemas.microsoft.com/office/drawing/2014/main" id="{F0D7706F-5B99-441E-7AF9-1D8ADD54A5A1}"/>
              </a:ext>
            </a:extLst>
          </p:cNvPr>
          <p:cNvSpPr>
            <a:spLocks noGrp="1"/>
          </p:cNvSpPr>
          <p:nvPr>
            <p:ph idx="1"/>
          </p:nvPr>
        </p:nvSpPr>
        <p:spPr>
          <a:xfrm>
            <a:off x="404553" y="5624945"/>
            <a:ext cx="9078562" cy="592975"/>
          </a:xfrm>
        </p:spPr>
        <p:txBody>
          <a:bodyPr vert="horz" lIns="91440" tIns="45720" rIns="91440" bIns="45720" rtlCol="0" anchor="ctr">
            <a:normAutofit/>
          </a:bodyPr>
          <a:lstStyle/>
          <a:p>
            <a:pPr marL="0" indent="0">
              <a:buNone/>
            </a:pPr>
            <a:r>
              <a:rPr lang="en-US" sz="2400" b="1" dirty="0">
                <a:solidFill>
                  <a:schemeClr val="bg1"/>
                </a:solidFill>
              </a:rPr>
              <a:t>“My name is…from…I’m here today because…”</a:t>
            </a:r>
          </a:p>
        </p:txBody>
      </p:sp>
    </p:spTree>
    <p:extLst>
      <p:ext uri="{BB962C8B-B14F-4D97-AF65-F5344CB8AC3E}">
        <p14:creationId xmlns:p14="http://schemas.microsoft.com/office/powerpoint/2010/main" val="205036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F2B61-924E-8773-EA16-8BA8D13A2EE7}"/>
              </a:ext>
            </a:extLst>
          </p:cNvPr>
          <p:cNvSpPr>
            <a:spLocks noGrp="1"/>
          </p:cNvSpPr>
          <p:nvPr>
            <p:ph idx="1"/>
          </p:nvPr>
        </p:nvSpPr>
        <p:spPr/>
        <p:txBody>
          <a:bodyPr/>
          <a:lstStyle/>
          <a:p>
            <a:pPr marL="0" indent="0">
              <a:buNone/>
            </a:pPr>
            <a:endParaRPr lang="en-GB" dirty="0"/>
          </a:p>
          <a:p>
            <a:pPr marL="0" indent="0">
              <a:buNone/>
            </a:pPr>
            <a:endParaRPr lang="en-GB" dirty="0"/>
          </a:p>
          <a:p>
            <a:pPr marL="0" indent="0">
              <a:buNone/>
            </a:pPr>
            <a:endParaRPr lang="en-GB" dirty="0"/>
          </a:p>
        </p:txBody>
      </p:sp>
      <p:pic>
        <p:nvPicPr>
          <p:cNvPr id="5" name="Picture 4" descr="A red and white sign with a microphone and text&#10;&#10;Description automatically generated">
            <a:extLst>
              <a:ext uri="{FF2B5EF4-FFF2-40B4-BE49-F238E27FC236}">
                <a16:creationId xmlns:a16="http://schemas.microsoft.com/office/drawing/2014/main" id="{7843647A-D5C6-746D-5B42-04CE64A2A7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80" y="145884"/>
            <a:ext cx="9882209" cy="6468912"/>
          </a:xfrm>
          <a:prstGeom prst="rect">
            <a:avLst/>
          </a:prstGeom>
        </p:spPr>
      </p:pic>
    </p:spTree>
    <p:extLst>
      <p:ext uri="{BB962C8B-B14F-4D97-AF65-F5344CB8AC3E}">
        <p14:creationId xmlns:p14="http://schemas.microsoft.com/office/powerpoint/2010/main" val="447420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72F49-868E-2B18-074A-85F4EEFADC92}"/>
              </a:ext>
            </a:extLst>
          </p:cNvPr>
          <p:cNvSpPr>
            <a:spLocks noGrp="1"/>
          </p:cNvSpPr>
          <p:nvPr>
            <p:ph type="title"/>
          </p:nvPr>
        </p:nvSpPr>
        <p:spPr>
          <a:xfrm>
            <a:off x="355600" y="365125"/>
            <a:ext cx="11480800" cy="1325563"/>
          </a:xfrm>
        </p:spPr>
        <p:txBody>
          <a:bodyPr/>
          <a:lstStyle/>
          <a:p>
            <a:r>
              <a:rPr lang="en-GB" b="1" dirty="0">
                <a:latin typeface="Calibri" panose="020F0502020204030204" pitchFamily="34" charset="0"/>
                <a:ea typeface="Calibri" panose="020F0502020204030204" pitchFamily="34" charset="0"/>
                <a:cs typeface="Calibri" panose="020F0502020204030204" pitchFamily="34" charset="0"/>
              </a:rPr>
              <a:t>What we will have achieved at the end of today</a:t>
            </a:r>
          </a:p>
        </p:txBody>
      </p:sp>
      <p:sp>
        <p:nvSpPr>
          <p:cNvPr id="3" name="Content Placeholder 2">
            <a:extLst>
              <a:ext uri="{FF2B5EF4-FFF2-40B4-BE49-F238E27FC236}">
                <a16:creationId xmlns:a16="http://schemas.microsoft.com/office/drawing/2014/main" id="{F204199B-1ECD-E9E6-EF81-7B1F29F1D264}"/>
              </a:ext>
            </a:extLst>
          </p:cNvPr>
          <p:cNvSpPr>
            <a:spLocks noGrp="1"/>
          </p:cNvSpPr>
          <p:nvPr>
            <p:ph idx="1"/>
          </p:nvPr>
        </p:nvSpPr>
        <p:spPr>
          <a:xfrm>
            <a:off x="274321" y="1815464"/>
            <a:ext cx="11347502" cy="4677411"/>
          </a:xfrm>
        </p:spPr>
        <p:txBody>
          <a:bodyPr>
            <a:normAutofit fontScale="62500" lnSpcReduction="20000"/>
          </a:bodyPr>
          <a:lstStyle/>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Introductions, welcome and course overview.</a:t>
            </a: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The power of stories, the voice and preservation of the past with oral history.</a:t>
            </a: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Conceptualising oral history alongside other ways of recounting life experiences.</a:t>
            </a: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Your positionality as an oral historian: importance of  beliefs and values on your practice as ‘habitus....’</a:t>
            </a: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Sharing our hopes and fears thinking about the weeks ahead.</a:t>
            </a: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The power of experiential learning and reflective practice.</a:t>
            </a: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Tour of your virtual learning environment.</a:t>
            </a: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green check mark on a white background&#10;&#10;Description automatically generated">
            <a:extLst>
              <a:ext uri="{FF2B5EF4-FFF2-40B4-BE49-F238E27FC236}">
                <a16:creationId xmlns:a16="http://schemas.microsoft.com/office/drawing/2014/main" id="{01DECFF2-C465-D75C-C659-5DB35D1D3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5777" y="1690688"/>
            <a:ext cx="536046" cy="536046"/>
          </a:xfrm>
          <a:prstGeom prst="rect">
            <a:avLst/>
          </a:prstGeom>
        </p:spPr>
      </p:pic>
      <p:pic>
        <p:nvPicPr>
          <p:cNvPr id="5" name="Picture 4" descr="A green check mark on a white background&#10;&#10;Description automatically generated">
            <a:extLst>
              <a:ext uri="{FF2B5EF4-FFF2-40B4-BE49-F238E27FC236}">
                <a16:creationId xmlns:a16="http://schemas.microsoft.com/office/drawing/2014/main" id="{FFD48489-06A2-54EB-E92E-1D9982CB45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5777" y="2445821"/>
            <a:ext cx="536046" cy="536046"/>
          </a:xfrm>
          <a:prstGeom prst="rect">
            <a:avLst/>
          </a:prstGeom>
        </p:spPr>
      </p:pic>
      <p:pic>
        <p:nvPicPr>
          <p:cNvPr id="6" name="Picture 5" descr="A green check mark on a white background&#10;&#10;Description automatically generated">
            <a:extLst>
              <a:ext uri="{FF2B5EF4-FFF2-40B4-BE49-F238E27FC236}">
                <a16:creationId xmlns:a16="http://schemas.microsoft.com/office/drawing/2014/main" id="{5D51069D-D275-791F-898A-D13B51BAB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5777" y="3230187"/>
            <a:ext cx="536046" cy="536046"/>
          </a:xfrm>
          <a:prstGeom prst="rect">
            <a:avLst/>
          </a:prstGeom>
        </p:spPr>
      </p:pic>
      <p:pic>
        <p:nvPicPr>
          <p:cNvPr id="7" name="Picture 6" descr="A green check mark on a white background&#10;&#10;Description automatically generated">
            <a:extLst>
              <a:ext uri="{FF2B5EF4-FFF2-40B4-BE49-F238E27FC236}">
                <a16:creationId xmlns:a16="http://schemas.microsoft.com/office/drawing/2014/main" id="{17A062DC-778B-C5AA-28E2-DA9F346135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5777" y="3942509"/>
            <a:ext cx="536046" cy="536046"/>
          </a:xfrm>
          <a:prstGeom prst="rect">
            <a:avLst/>
          </a:prstGeom>
        </p:spPr>
      </p:pic>
      <p:pic>
        <p:nvPicPr>
          <p:cNvPr id="8" name="Picture 7" descr="A green check mark on a white background&#10;&#10;Description automatically generated">
            <a:extLst>
              <a:ext uri="{FF2B5EF4-FFF2-40B4-BE49-F238E27FC236}">
                <a16:creationId xmlns:a16="http://schemas.microsoft.com/office/drawing/2014/main" id="{16342AC8-00BE-67FB-2F30-B84255F11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5777" y="4617038"/>
            <a:ext cx="536046" cy="536046"/>
          </a:xfrm>
          <a:prstGeom prst="rect">
            <a:avLst/>
          </a:prstGeom>
        </p:spPr>
      </p:pic>
      <p:pic>
        <p:nvPicPr>
          <p:cNvPr id="9" name="Picture 8" descr="A green check mark on a white background&#10;&#10;Description automatically generated">
            <a:extLst>
              <a:ext uri="{FF2B5EF4-FFF2-40B4-BE49-F238E27FC236}">
                <a16:creationId xmlns:a16="http://schemas.microsoft.com/office/drawing/2014/main" id="{F4A30894-3667-ACAD-9351-AF067408E0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5777" y="5291568"/>
            <a:ext cx="536046" cy="536046"/>
          </a:xfrm>
          <a:prstGeom prst="rect">
            <a:avLst/>
          </a:prstGeom>
        </p:spPr>
      </p:pic>
      <p:pic>
        <p:nvPicPr>
          <p:cNvPr id="10" name="Picture 9" descr="A green check mark on a white background&#10;&#10;Description automatically generated">
            <a:extLst>
              <a:ext uri="{FF2B5EF4-FFF2-40B4-BE49-F238E27FC236}">
                <a16:creationId xmlns:a16="http://schemas.microsoft.com/office/drawing/2014/main" id="{775CD034-2841-966E-757A-1D491E5044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5777" y="5812966"/>
            <a:ext cx="536046" cy="536046"/>
          </a:xfrm>
          <a:prstGeom prst="rect">
            <a:avLst/>
          </a:prstGeom>
        </p:spPr>
      </p:pic>
    </p:spTree>
    <p:extLst>
      <p:ext uri="{BB962C8B-B14F-4D97-AF65-F5344CB8AC3E}">
        <p14:creationId xmlns:p14="http://schemas.microsoft.com/office/powerpoint/2010/main" val="290825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630182C-A48B-7427-ECB1-C763879EA02F}"/>
              </a:ext>
            </a:extLst>
          </p:cNvPr>
          <p:cNvPicPr>
            <a:picLocks noChangeAspect="1"/>
          </p:cNvPicPr>
          <p:nvPr/>
        </p:nvPicPr>
        <p:blipFill>
          <a:blip r:embed="rId2">
            <a:extLst>
              <a:ext uri="{28A0092B-C50C-407E-A947-70E740481C1C}">
                <a14:useLocalDpi xmlns:a14="http://schemas.microsoft.com/office/drawing/2010/main" val="0"/>
              </a:ext>
            </a:extLst>
          </a:blip>
          <a:srcRect l="16744" r="22688"/>
          <a:stretch>
            <a:fillRect/>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7" name="Picture 6">
            <a:extLst>
              <a:ext uri="{FF2B5EF4-FFF2-40B4-BE49-F238E27FC236}">
                <a16:creationId xmlns:a16="http://schemas.microsoft.com/office/drawing/2014/main" id="{BAD2E63D-0354-2C95-76DF-6313570E2597}"/>
              </a:ext>
            </a:extLst>
          </p:cNvPr>
          <p:cNvPicPr>
            <a:picLocks noChangeAspect="1"/>
          </p:cNvPicPr>
          <p:nvPr/>
        </p:nvPicPr>
        <p:blipFill>
          <a:blip r:embed="rId3">
            <a:extLst>
              <a:ext uri="{28A0092B-C50C-407E-A947-70E740481C1C}">
                <a14:useLocalDpi xmlns:a14="http://schemas.microsoft.com/office/drawing/2010/main" val="0"/>
              </a:ext>
            </a:extLst>
          </a:blip>
          <a:srcRect l="11303" r="16968" b="3"/>
          <a:stretch>
            <a:fillRect/>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5" name="Picture 4">
            <a:extLst>
              <a:ext uri="{FF2B5EF4-FFF2-40B4-BE49-F238E27FC236}">
                <a16:creationId xmlns:a16="http://schemas.microsoft.com/office/drawing/2014/main" id="{57E3AF01-3247-0E5E-F28F-117FA160D907}"/>
              </a:ext>
            </a:extLst>
          </p:cNvPr>
          <p:cNvPicPr>
            <a:picLocks noChangeAspect="1"/>
          </p:cNvPicPr>
          <p:nvPr/>
        </p:nvPicPr>
        <p:blipFill>
          <a:blip r:embed="rId4">
            <a:extLst>
              <a:ext uri="{28A0092B-C50C-407E-A947-70E740481C1C}">
                <a14:useLocalDpi xmlns:a14="http://schemas.microsoft.com/office/drawing/2010/main" val="0"/>
              </a:ext>
            </a:extLst>
          </a:blip>
          <a:srcRect t="27716" r="-1" b="-1"/>
          <a:stretch>
            <a:fillRect/>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29" name="Freeform: Shape 28">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1" name="Freeform: Shape 30">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0C3A107-A39E-6B71-55E5-481B2ECE1573}"/>
              </a:ext>
            </a:extLst>
          </p:cNvPr>
          <p:cNvSpPr>
            <a:spLocks noGrp="1"/>
          </p:cNvSpPr>
          <p:nvPr>
            <p:ph type="title"/>
          </p:nvPr>
        </p:nvSpPr>
        <p:spPr>
          <a:xfrm>
            <a:off x="448056" y="685800"/>
            <a:ext cx="4922338" cy="1325563"/>
          </a:xfrm>
        </p:spPr>
        <p:txBody>
          <a:bodyPr>
            <a:normAutofit/>
          </a:bodyPr>
          <a:lstStyle/>
          <a:p>
            <a:r>
              <a:rPr lang="en-IE" b="1" dirty="0">
                <a:latin typeface="Calibri" panose="020F0502020204030204" pitchFamily="34" charset="0"/>
                <a:ea typeface="Calibri" panose="020F0502020204030204" pitchFamily="34" charset="0"/>
                <a:cs typeface="Calibri" panose="020F0502020204030204" pitchFamily="34" charset="0"/>
              </a:rPr>
              <a:t>March 22nd in history (1)</a:t>
            </a:r>
          </a:p>
        </p:txBody>
      </p:sp>
      <p:sp>
        <p:nvSpPr>
          <p:cNvPr id="33" name="Rectangle 32">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1EBC24B-E88A-C4AD-2C45-ED95F034EA06}"/>
              </a:ext>
            </a:extLst>
          </p:cNvPr>
          <p:cNvSpPr>
            <a:spLocks noGrp="1"/>
          </p:cNvSpPr>
          <p:nvPr>
            <p:ph idx="1"/>
          </p:nvPr>
        </p:nvSpPr>
        <p:spPr>
          <a:xfrm>
            <a:off x="448056" y="2514599"/>
            <a:ext cx="4922338" cy="4243039"/>
          </a:xfrm>
        </p:spPr>
        <p:txBody>
          <a:bodyPr>
            <a:noAutofit/>
          </a:bodyPr>
          <a:lstStyle/>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1846 (The Famine An Gorta Mór): The Relief Commission issued a report detailing widespread crop failures and dire conditions across Ireland.</a:t>
            </a: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1972: The Equal Rights Amendment is passed by the U.S. Senate and sent to the states for ratification.</a:t>
            </a: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2015 The coffin of Richard III parade ahead of the reinterment at Leicester Cathedral.</a:t>
            </a:r>
          </a:p>
        </p:txBody>
      </p:sp>
    </p:spTree>
    <p:extLst>
      <p:ext uri="{BB962C8B-B14F-4D97-AF65-F5344CB8AC3E}">
        <p14:creationId xmlns:p14="http://schemas.microsoft.com/office/powerpoint/2010/main" val="2393256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4F2FC05-7D27-410F-BDA9-ADF4831368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080D120-BD54-46E1-BA37-82F5E8089E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3" y="633619"/>
            <a:ext cx="5457817"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A7CB5EF-A756-1A62-6829-E642A2625E69}"/>
              </a:ext>
            </a:extLst>
          </p:cNvPr>
          <p:cNvSpPr>
            <a:spLocks noGrp="1"/>
          </p:cNvSpPr>
          <p:nvPr>
            <p:ph type="title"/>
          </p:nvPr>
        </p:nvSpPr>
        <p:spPr>
          <a:xfrm>
            <a:off x="838198" y="978408"/>
            <a:ext cx="4607052" cy="1106424"/>
          </a:xfrm>
        </p:spPr>
        <p:txBody>
          <a:bodyPr>
            <a:noAutofit/>
          </a:bodyPr>
          <a:lstStyle/>
          <a:p>
            <a:r>
              <a:rPr lang="en-IE" b="1" dirty="0">
                <a:latin typeface="Calibri" panose="020F0502020204030204" pitchFamily="34" charset="0"/>
                <a:ea typeface="Calibri" panose="020F0502020204030204" pitchFamily="34" charset="0"/>
                <a:cs typeface="Calibri" panose="020F0502020204030204" pitchFamily="34" charset="0"/>
              </a:rPr>
              <a:t>March 22</a:t>
            </a:r>
            <a:r>
              <a:rPr lang="en-IE" b="1" baseline="30000" dirty="0">
                <a:latin typeface="Calibri" panose="020F0502020204030204" pitchFamily="34" charset="0"/>
                <a:ea typeface="Calibri" panose="020F0502020204030204" pitchFamily="34" charset="0"/>
                <a:cs typeface="Calibri" panose="020F0502020204030204" pitchFamily="34" charset="0"/>
              </a:rPr>
              <a:t>nd</a:t>
            </a:r>
            <a:r>
              <a:rPr lang="en-IE" b="1" dirty="0">
                <a:latin typeface="Calibri" panose="020F0502020204030204" pitchFamily="34" charset="0"/>
                <a:ea typeface="Calibri" panose="020F0502020204030204" pitchFamily="34" charset="0"/>
                <a:cs typeface="Calibri" panose="020F0502020204030204" pitchFamily="34" charset="0"/>
              </a:rPr>
              <a:t> in history (2)</a:t>
            </a:r>
          </a:p>
        </p:txBody>
      </p:sp>
      <p:sp>
        <p:nvSpPr>
          <p:cNvPr id="26" name="Rectangle 25">
            <a:extLst>
              <a:ext uri="{FF2B5EF4-FFF2-40B4-BE49-F238E27FC236}">
                <a16:creationId xmlns:a16="http://schemas.microsoft.com/office/drawing/2014/main" id="{81D83946-74FA-498A-AC80-9926F041B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5" y="118153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5060D983-8B52-443A-8183-2A1DE0561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6" y="2185416"/>
            <a:ext cx="4446484"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C0DD080-A62A-B6D4-3ECD-F030B3D3737A}"/>
              </a:ext>
            </a:extLst>
          </p:cNvPr>
          <p:cNvSpPr>
            <a:spLocks noGrp="1"/>
          </p:cNvSpPr>
          <p:nvPr>
            <p:ph idx="1"/>
          </p:nvPr>
        </p:nvSpPr>
        <p:spPr>
          <a:xfrm>
            <a:off x="841246" y="2368296"/>
            <a:ext cx="4607052" cy="3502152"/>
          </a:xfrm>
        </p:spPr>
        <p:txBody>
          <a:bodyPr>
            <a:normAutofit/>
          </a:bodyPr>
          <a:lstStyle/>
          <a:p>
            <a:r>
              <a:rPr lang="en-IE" sz="2400" dirty="0">
                <a:latin typeface="Calibri" panose="020F0502020204030204" pitchFamily="34" charset="0"/>
                <a:ea typeface="Calibri" panose="020F0502020204030204" pitchFamily="34" charset="0"/>
                <a:cs typeface="Calibri" panose="020F0502020204030204" pitchFamily="34" charset="0"/>
              </a:rPr>
              <a:t>2016 Ten year anniversary of Brussel airport bombings.</a:t>
            </a:r>
          </a:p>
          <a:p>
            <a:endParaRPr lang="en-IE" sz="2400" dirty="0">
              <a:latin typeface="Calibri" panose="020F0502020204030204" pitchFamily="34" charset="0"/>
              <a:ea typeface="Calibri" panose="020F0502020204030204" pitchFamily="34" charset="0"/>
              <a:cs typeface="Calibri" panose="020F0502020204030204" pitchFamily="34" charset="0"/>
            </a:endParaRPr>
          </a:p>
          <a:p>
            <a:r>
              <a:rPr lang="en-GB" sz="2400" dirty="0">
                <a:latin typeface="Calibri" panose="020F0502020204030204" pitchFamily="34" charset="0"/>
                <a:ea typeface="Calibri" panose="020F0502020204030204" pitchFamily="34" charset="0"/>
                <a:cs typeface="Calibri" panose="020F0502020204030204" pitchFamily="34" charset="0"/>
              </a:rPr>
              <a:t>1894 World’s first ‘Stanley Cup Championship’ in Canada.</a:t>
            </a:r>
            <a:endParaRPr lang="en-IE" sz="2400" dirty="0">
              <a:latin typeface="Calibri" panose="020F0502020204030204" pitchFamily="34" charset="0"/>
              <a:ea typeface="Calibri" panose="020F0502020204030204" pitchFamily="34" charset="0"/>
              <a:cs typeface="Calibri" panose="020F0502020204030204" pitchFamily="34" charset="0"/>
            </a:endParaRPr>
          </a:p>
          <a:p>
            <a:endParaRPr lang="en-IE" sz="1800" dirty="0"/>
          </a:p>
        </p:txBody>
      </p:sp>
      <p:pic>
        <p:nvPicPr>
          <p:cNvPr id="7" name="Picture 6">
            <a:extLst>
              <a:ext uri="{FF2B5EF4-FFF2-40B4-BE49-F238E27FC236}">
                <a16:creationId xmlns:a16="http://schemas.microsoft.com/office/drawing/2014/main" id="{02FA3E16-19D0-7B55-9DBF-B91E5941B70D}"/>
              </a:ext>
            </a:extLst>
          </p:cNvPr>
          <p:cNvPicPr>
            <a:picLocks noChangeAspect="1"/>
          </p:cNvPicPr>
          <p:nvPr/>
        </p:nvPicPr>
        <p:blipFill>
          <a:blip r:embed="rId2">
            <a:extLst>
              <a:ext uri="{28A0092B-C50C-407E-A947-70E740481C1C}">
                <a14:useLocalDpi xmlns:a14="http://schemas.microsoft.com/office/drawing/2010/main" val="0"/>
              </a:ext>
            </a:extLst>
          </a:blip>
          <a:srcRect t="10405" r="3" b="10437"/>
          <a:stretch>
            <a:fillRect/>
          </a:stretch>
        </p:blipFill>
        <p:spPr>
          <a:xfrm>
            <a:off x="6096000" y="3429000"/>
            <a:ext cx="5568176" cy="3405036"/>
          </a:xfrm>
          <a:prstGeom prst="rect">
            <a:avLst/>
          </a:prstGeom>
        </p:spPr>
      </p:pic>
      <p:pic>
        <p:nvPicPr>
          <p:cNvPr id="5" name="Picture 4">
            <a:extLst>
              <a:ext uri="{FF2B5EF4-FFF2-40B4-BE49-F238E27FC236}">
                <a16:creationId xmlns:a16="http://schemas.microsoft.com/office/drawing/2014/main" id="{03CAB59F-FA39-C9A9-3D5F-C3446C7A284E}"/>
              </a:ext>
            </a:extLst>
          </p:cNvPr>
          <p:cNvPicPr>
            <a:picLocks noChangeAspect="1"/>
          </p:cNvPicPr>
          <p:nvPr/>
        </p:nvPicPr>
        <p:blipFill>
          <a:blip r:embed="rId3">
            <a:extLst>
              <a:ext uri="{28A0092B-C50C-407E-A947-70E740481C1C}">
                <a14:useLocalDpi xmlns:a14="http://schemas.microsoft.com/office/drawing/2010/main" val="0"/>
              </a:ext>
            </a:extLst>
          </a:blip>
          <a:srcRect t="12485" r="-1" b="26363"/>
          <a:stretch>
            <a:fillRect/>
          </a:stretch>
        </p:blipFill>
        <p:spPr>
          <a:xfrm>
            <a:off x="6649993" y="430390"/>
            <a:ext cx="4759404" cy="2910468"/>
          </a:xfrm>
          <a:prstGeom prst="rect">
            <a:avLst/>
          </a:prstGeom>
        </p:spPr>
      </p:pic>
    </p:spTree>
    <p:extLst>
      <p:ext uri="{BB962C8B-B14F-4D97-AF65-F5344CB8AC3E}">
        <p14:creationId xmlns:p14="http://schemas.microsoft.com/office/powerpoint/2010/main" val="29208229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1345</TotalTime>
  <Words>2150</Words>
  <Application>Microsoft Office PowerPoint</Application>
  <PresentationFormat>Widescreen</PresentationFormat>
  <Paragraphs>266</Paragraphs>
  <Slides>49</Slides>
  <Notes>9</Notes>
  <HiddenSlides>0</HiddenSlides>
  <MMClips>0</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49</vt:i4>
      </vt:variant>
    </vt:vector>
  </HeadingPairs>
  <TitlesOfParts>
    <vt:vector size="60" baseType="lpstr">
      <vt:lpstr>Aptos</vt:lpstr>
      <vt:lpstr>Aptos Display</vt:lpstr>
      <vt:lpstr>Arial</vt:lpstr>
      <vt:lpstr>Calibri</vt:lpstr>
      <vt:lpstr>Calibri Light</vt:lpstr>
      <vt:lpstr>Tahoma</vt:lpstr>
      <vt:lpstr>Office Theme</vt:lpstr>
      <vt:lpstr>1_Office Theme</vt:lpstr>
      <vt:lpstr>2_Office Theme</vt:lpstr>
      <vt:lpstr>3_Office Theme</vt:lpstr>
      <vt:lpstr>Packager Shell Object</vt:lpstr>
      <vt:lpstr>PowerPoint Presentation</vt:lpstr>
      <vt:lpstr>Our 90 minutes together today</vt:lpstr>
      <vt:lpstr>PowerPoint Presentation</vt:lpstr>
      <vt:lpstr>PowerPoint Presentation</vt:lpstr>
      <vt:lpstr>Getting to know one another </vt:lpstr>
      <vt:lpstr>PowerPoint Presentation</vt:lpstr>
      <vt:lpstr>What we will have achieved at the end of today</vt:lpstr>
      <vt:lpstr>March 22nd in history (1)</vt:lpstr>
      <vt:lpstr>March 22nd in history (2)</vt:lpstr>
      <vt:lpstr>Individual and collective memory</vt:lpstr>
      <vt:lpstr>PowerPoint Presentation</vt:lpstr>
      <vt:lpstr>PowerPoint Presentation</vt:lpstr>
      <vt:lpstr>Our  class  covenant</vt:lpstr>
      <vt:lpstr>PowerPoint Presentation</vt:lpstr>
      <vt:lpstr>PowerPoint Presentation</vt:lpstr>
      <vt:lpstr>PowerPoint Presentation</vt:lpstr>
      <vt:lpstr>We are hardwired to share stories</vt:lpstr>
      <vt:lpstr>The importance of one to one interaction for empathy building</vt:lpstr>
      <vt:lpstr>SOS - Save our stories </vt:lpstr>
      <vt:lpstr>Digital amnesia: the volatility of the internet</vt:lpstr>
      <vt:lpstr>I want to hear your voice</vt:lpstr>
      <vt:lpstr>Exercise 1</vt:lpstr>
      <vt:lpstr>Oral history as ‘traces of history’ (1)</vt:lpstr>
      <vt:lpstr>The death of ‘born digital’ sources?</vt:lpstr>
      <vt:lpstr>Exercise 2</vt:lpstr>
      <vt:lpstr>PowerPoint Presentation</vt:lpstr>
      <vt:lpstr>Oral history in a continuum of stories</vt:lpstr>
      <vt:lpstr>Conceptualising oral history (1)</vt:lpstr>
      <vt:lpstr>Conceptualising oral history (2)</vt:lpstr>
      <vt:lpstr>PowerPoint Presentation</vt:lpstr>
      <vt:lpstr>Decide what sort of an oral historian you want to be</vt:lpstr>
      <vt:lpstr>The importance of habitus in oral history</vt:lpstr>
      <vt:lpstr>What are the beliefs and values which have drawn you to oral history?</vt:lpstr>
      <vt:lpstr>PowerPoint Presentation</vt:lpstr>
      <vt:lpstr>Your development journey, your way</vt:lpstr>
      <vt:lpstr>Hopes and fears</vt:lpstr>
      <vt:lpstr>PowerPoint Presentation</vt:lpstr>
      <vt:lpstr>Experiential learning</vt:lpstr>
      <vt:lpstr>The Six Step Programme To Success DRAGON Framework</vt:lpstr>
      <vt:lpstr>PowerPoint Presentation</vt:lpstr>
      <vt:lpstr>PowerPoint Presentation</vt:lpstr>
      <vt:lpstr>Two student community meetings in next 6 weeks, the first of which is next week 1.30 pm Ireland/GMT</vt:lpstr>
      <vt:lpstr>PowerPoint Presentation</vt:lpstr>
      <vt:lpstr>Accessing the student portal (1)</vt:lpstr>
      <vt:lpstr>Accessing the student portal (2)</vt:lpstr>
      <vt:lpstr>Week 1  folder</vt:lpstr>
      <vt:lpstr>Tasks for week 2</vt:lpstr>
      <vt:lpstr>What we have covered today</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ORAL HISTORY MADE EASY</dc:title>
  <dc:creator>Angela Maye-Banbury</dc:creator>
  <cp:lastModifiedBy>Angela Maye-Banbury</cp:lastModifiedBy>
  <cp:revision>42</cp:revision>
  <dcterms:created xsi:type="dcterms:W3CDTF">2024-03-07T15:54:17Z</dcterms:created>
  <dcterms:modified xsi:type="dcterms:W3CDTF">2026-03-21T09:34:20Z</dcterms:modified>
</cp:coreProperties>
</file>