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258" r:id="rId3"/>
    <p:sldId id="501" r:id="rId4"/>
    <p:sldId id="567" r:id="rId5"/>
    <p:sldId id="568" r:id="rId6"/>
    <p:sldId id="557" r:id="rId7"/>
    <p:sldId id="561" r:id="rId8"/>
    <p:sldId id="587" r:id="rId9"/>
    <p:sldId id="558" r:id="rId10"/>
    <p:sldId id="556" r:id="rId11"/>
    <p:sldId id="536" r:id="rId12"/>
    <p:sldId id="562" r:id="rId13"/>
    <p:sldId id="560" r:id="rId14"/>
    <p:sldId id="563" r:id="rId15"/>
    <p:sldId id="583" r:id="rId16"/>
    <p:sldId id="554" r:id="rId17"/>
    <p:sldId id="571" r:id="rId18"/>
    <p:sldId id="338" r:id="rId19"/>
    <p:sldId id="432" r:id="rId20"/>
    <p:sldId id="564" r:id="rId21"/>
    <p:sldId id="336" r:id="rId22"/>
    <p:sldId id="440" r:id="rId23"/>
    <p:sldId id="441" r:id="rId24"/>
    <p:sldId id="480" r:id="rId25"/>
    <p:sldId id="569" r:id="rId26"/>
    <p:sldId id="442" r:id="rId27"/>
    <p:sldId id="572" r:id="rId28"/>
    <p:sldId id="575" r:id="rId29"/>
    <p:sldId id="580" r:id="rId30"/>
    <p:sldId id="576" r:id="rId31"/>
    <p:sldId id="579" r:id="rId32"/>
    <p:sldId id="447" r:id="rId33"/>
    <p:sldId id="577" r:id="rId34"/>
    <p:sldId id="584" r:id="rId35"/>
    <p:sldId id="586" r:id="rId36"/>
    <p:sldId id="449" r:id="rId37"/>
    <p:sldId id="582" r:id="rId38"/>
    <p:sldId id="578" r:id="rId39"/>
    <p:sldId id="573" r:id="rId40"/>
    <p:sldId id="581" r:id="rId41"/>
    <p:sldId id="57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23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68555-45C0-4810-9249-082C657BCEF8}"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GB"/>
        </a:p>
      </dgm:t>
    </dgm:pt>
    <dgm:pt modelId="{E285ABCA-410B-4FBF-B841-65B3C9D26C7F}">
      <dgm:prSet phldrT="[Text]" custT="1"/>
      <dgm:spPr/>
      <dgm:t>
        <a:bodyPr/>
        <a:lstStyle/>
        <a:p>
          <a:r>
            <a:rPr lang="en-GB" sz="1600" dirty="0"/>
            <a:t>Habitus: Oral historian mindset. Ethics as starting point. Do risk assessment</a:t>
          </a:r>
          <a:r>
            <a:rPr lang="en-GB" sz="1200" dirty="0"/>
            <a:t>.</a:t>
          </a:r>
        </a:p>
      </dgm:t>
    </dgm:pt>
    <dgm:pt modelId="{E74BF53A-BBAB-4DDF-9537-357136568516}" type="parTrans" cxnId="{5CCACC4C-CF42-4F96-9C56-12D741D994C5}">
      <dgm:prSet/>
      <dgm:spPr/>
      <dgm:t>
        <a:bodyPr/>
        <a:lstStyle/>
        <a:p>
          <a:endParaRPr lang="en-GB"/>
        </a:p>
      </dgm:t>
    </dgm:pt>
    <dgm:pt modelId="{E58B9526-BE06-4AAD-934F-EC5A16FC519B}" type="sibTrans" cxnId="{5CCACC4C-CF42-4F96-9C56-12D741D994C5}">
      <dgm:prSet/>
      <dgm:spPr/>
      <dgm:t>
        <a:bodyPr/>
        <a:lstStyle/>
        <a:p>
          <a:endParaRPr lang="en-GB"/>
        </a:p>
      </dgm:t>
    </dgm:pt>
    <dgm:pt modelId="{E6FC308B-FA8F-4C78-B4FE-703293FEDDE5}">
      <dgm:prSet phldrT="[Text]" custT="1"/>
      <dgm:spPr/>
      <dgm:t>
        <a:bodyPr/>
        <a:lstStyle/>
        <a:p>
          <a:r>
            <a:rPr lang="en-GB" sz="1600" dirty="0"/>
            <a:t>Identify participant/gatekeeper organisation. Verify non vulnerable interviewee.</a:t>
          </a:r>
        </a:p>
      </dgm:t>
    </dgm:pt>
    <dgm:pt modelId="{8A5DCD2F-BCF7-4FC4-9779-F692DB2CB64F}" type="parTrans" cxnId="{B60D75DC-4377-424C-AA31-22497A594542}">
      <dgm:prSet/>
      <dgm:spPr/>
      <dgm:t>
        <a:bodyPr/>
        <a:lstStyle/>
        <a:p>
          <a:endParaRPr lang="en-GB"/>
        </a:p>
      </dgm:t>
    </dgm:pt>
    <dgm:pt modelId="{9E21666D-03FA-4644-B3D9-923D8BB645F4}" type="sibTrans" cxnId="{B60D75DC-4377-424C-AA31-22497A594542}">
      <dgm:prSet/>
      <dgm:spPr/>
      <dgm:t>
        <a:bodyPr/>
        <a:lstStyle/>
        <a:p>
          <a:endParaRPr lang="en-GB"/>
        </a:p>
      </dgm:t>
    </dgm:pt>
    <dgm:pt modelId="{0DE92437-8606-4FB3-9165-0203F7419FFA}">
      <dgm:prSet phldrT="[Text]" custT="1"/>
      <dgm:spPr/>
      <dgm:t>
        <a:bodyPr/>
        <a:lstStyle/>
        <a:p>
          <a:r>
            <a:rPr lang="en-GB" sz="1600" dirty="0"/>
            <a:t>Make contact with participant. Ensure transparency and build trust/rapport.</a:t>
          </a:r>
        </a:p>
      </dgm:t>
    </dgm:pt>
    <dgm:pt modelId="{920F4918-099D-4DAA-81C2-CC691AF663F8}" type="parTrans" cxnId="{E5300A81-3ADC-4DF2-9E73-2A5CB355D7C1}">
      <dgm:prSet/>
      <dgm:spPr/>
      <dgm:t>
        <a:bodyPr/>
        <a:lstStyle/>
        <a:p>
          <a:endParaRPr lang="en-GB"/>
        </a:p>
      </dgm:t>
    </dgm:pt>
    <dgm:pt modelId="{AD96877F-AF5A-49A4-87E3-1EF37F0530DA}" type="sibTrans" cxnId="{E5300A81-3ADC-4DF2-9E73-2A5CB355D7C1}">
      <dgm:prSet/>
      <dgm:spPr/>
      <dgm:t>
        <a:bodyPr/>
        <a:lstStyle/>
        <a:p>
          <a:endParaRPr lang="en-GB"/>
        </a:p>
      </dgm:t>
    </dgm:pt>
    <dgm:pt modelId="{01B734C8-A89B-4F2F-BDBB-9551A99EF6DC}">
      <dgm:prSet custT="1"/>
      <dgm:spPr/>
      <dgm:t>
        <a:bodyPr/>
        <a:lstStyle/>
        <a:p>
          <a:r>
            <a:rPr lang="en-GB" sz="1600" dirty="0"/>
            <a:t>Go through participant sheet. Answer all questions . Secure consent to participate.</a:t>
          </a:r>
        </a:p>
      </dgm:t>
    </dgm:pt>
    <dgm:pt modelId="{4687A563-B2D4-49E8-9E70-180E4A3D5008}" type="parTrans" cxnId="{1C05180C-8746-4FCD-862E-231F2F0F6778}">
      <dgm:prSet/>
      <dgm:spPr/>
      <dgm:t>
        <a:bodyPr/>
        <a:lstStyle/>
        <a:p>
          <a:endParaRPr lang="en-GB"/>
        </a:p>
      </dgm:t>
    </dgm:pt>
    <dgm:pt modelId="{10D2156B-2398-4486-BE11-AD7F3C316CE8}" type="sibTrans" cxnId="{1C05180C-8746-4FCD-862E-231F2F0F6778}">
      <dgm:prSet/>
      <dgm:spPr/>
      <dgm:t>
        <a:bodyPr/>
        <a:lstStyle/>
        <a:p>
          <a:endParaRPr lang="en-GB"/>
        </a:p>
      </dgm:t>
    </dgm:pt>
    <dgm:pt modelId="{AD74D6B9-5D6F-4064-8F80-486DD6E00CDB}">
      <dgm:prSet custT="1"/>
      <dgm:spPr/>
      <dgm:t>
        <a:bodyPr/>
        <a:lstStyle/>
        <a:p>
          <a:r>
            <a:rPr lang="en-GB" sz="1600" dirty="0"/>
            <a:t>Conduct interview. Complete written deed of gift  (USA) or recording/copyright agreement (Ireland/UK) after interview. Obtain written consent to use images</a:t>
          </a:r>
        </a:p>
      </dgm:t>
    </dgm:pt>
    <dgm:pt modelId="{9F26DA7C-E2FA-4DF2-9967-E0F99C2BD539}" type="parTrans" cxnId="{9C597DC6-AB67-4F01-AD5A-BD8F368C9B2A}">
      <dgm:prSet/>
      <dgm:spPr/>
      <dgm:t>
        <a:bodyPr/>
        <a:lstStyle/>
        <a:p>
          <a:endParaRPr lang="en-GB"/>
        </a:p>
      </dgm:t>
    </dgm:pt>
    <dgm:pt modelId="{307BC00C-F2FE-4926-B35B-96F80EC23158}" type="sibTrans" cxnId="{9C597DC6-AB67-4F01-AD5A-BD8F368C9B2A}">
      <dgm:prSet/>
      <dgm:spPr/>
      <dgm:t>
        <a:bodyPr/>
        <a:lstStyle/>
        <a:p>
          <a:endParaRPr lang="en-GB"/>
        </a:p>
      </dgm:t>
    </dgm:pt>
    <dgm:pt modelId="{FFD1532B-F286-4CF6-BEF2-EFE1B6598219}">
      <dgm:prSet custT="1"/>
      <dgm:spPr/>
      <dgm:t>
        <a:bodyPr/>
        <a:lstStyle/>
        <a:p>
          <a:r>
            <a:rPr lang="en-GB" sz="1600" dirty="0"/>
            <a:t>Explain next steps to interviewee including verification of transcript and making available. Follow through.</a:t>
          </a:r>
        </a:p>
      </dgm:t>
    </dgm:pt>
    <dgm:pt modelId="{C5E0CA58-CCB2-4795-8A17-CA2F866F87E3}" type="parTrans" cxnId="{17416CA9-1176-40D3-8982-03DEC9ABDC64}">
      <dgm:prSet/>
      <dgm:spPr/>
      <dgm:t>
        <a:bodyPr/>
        <a:lstStyle/>
        <a:p>
          <a:endParaRPr lang="en-GB"/>
        </a:p>
      </dgm:t>
    </dgm:pt>
    <dgm:pt modelId="{CAAB4E29-16E3-4280-B598-7DAB8D2EAB6E}" type="sibTrans" cxnId="{17416CA9-1176-40D3-8982-03DEC9ABDC64}">
      <dgm:prSet/>
      <dgm:spPr/>
      <dgm:t>
        <a:bodyPr/>
        <a:lstStyle/>
        <a:p>
          <a:endParaRPr lang="en-GB"/>
        </a:p>
      </dgm:t>
    </dgm:pt>
    <dgm:pt modelId="{D28D01D5-E738-4257-9B8C-BCD6A9067D66}" type="pres">
      <dgm:prSet presAssocID="{DBF68555-45C0-4810-9249-082C657BCEF8}" presName="rootnode" presStyleCnt="0">
        <dgm:presLayoutVars>
          <dgm:chMax/>
          <dgm:chPref/>
          <dgm:dir/>
          <dgm:animLvl val="lvl"/>
        </dgm:presLayoutVars>
      </dgm:prSet>
      <dgm:spPr/>
    </dgm:pt>
    <dgm:pt modelId="{DFF222E1-298C-4C1A-B9AE-FA0610CC504D}" type="pres">
      <dgm:prSet presAssocID="{E285ABCA-410B-4FBF-B841-65B3C9D26C7F}" presName="composite" presStyleCnt="0"/>
      <dgm:spPr/>
    </dgm:pt>
    <dgm:pt modelId="{C2D1B077-6FFB-40BE-95C2-DB2264C9B264}" type="pres">
      <dgm:prSet presAssocID="{E285ABCA-410B-4FBF-B841-65B3C9D26C7F}" presName="bentUpArrow1" presStyleLbl="alignImgPlace1" presStyleIdx="0" presStyleCnt="5"/>
      <dgm:spPr/>
    </dgm:pt>
    <dgm:pt modelId="{7975D0E0-ED0F-40DD-9BDD-3939D267FD9B}" type="pres">
      <dgm:prSet presAssocID="{E285ABCA-410B-4FBF-B841-65B3C9D26C7F}" presName="ParentText" presStyleLbl="node1" presStyleIdx="0" presStyleCnt="6" custScaleX="246432" custScaleY="108744">
        <dgm:presLayoutVars>
          <dgm:chMax val="1"/>
          <dgm:chPref val="1"/>
          <dgm:bulletEnabled val="1"/>
        </dgm:presLayoutVars>
      </dgm:prSet>
      <dgm:spPr/>
    </dgm:pt>
    <dgm:pt modelId="{2B0056E2-406F-45AE-AA4A-AE0C1DA3889E}" type="pres">
      <dgm:prSet presAssocID="{E285ABCA-410B-4FBF-B841-65B3C9D26C7F}" presName="ChildText" presStyleLbl="revTx" presStyleIdx="0" presStyleCnt="5">
        <dgm:presLayoutVars>
          <dgm:chMax val="0"/>
          <dgm:chPref val="0"/>
          <dgm:bulletEnabled val="1"/>
        </dgm:presLayoutVars>
      </dgm:prSet>
      <dgm:spPr/>
    </dgm:pt>
    <dgm:pt modelId="{E36648C4-307F-4BC1-8E79-5147B8DC90DE}" type="pres">
      <dgm:prSet presAssocID="{E58B9526-BE06-4AAD-934F-EC5A16FC519B}" presName="sibTrans" presStyleCnt="0"/>
      <dgm:spPr/>
    </dgm:pt>
    <dgm:pt modelId="{638FC395-7312-47CD-93AD-22BEBF581872}" type="pres">
      <dgm:prSet presAssocID="{E6FC308B-FA8F-4C78-B4FE-703293FEDDE5}" presName="composite" presStyleCnt="0"/>
      <dgm:spPr/>
    </dgm:pt>
    <dgm:pt modelId="{F2AAEDA5-2E8A-4503-81AC-B408786100C6}" type="pres">
      <dgm:prSet presAssocID="{E6FC308B-FA8F-4C78-B4FE-703293FEDDE5}" presName="bentUpArrow1" presStyleLbl="alignImgPlace1" presStyleIdx="1" presStyleCnt="5"/>
      <dgm:spPr/>
    </dgm:pt>
    <dgm:pt modelId="{8F827F54-6794-41E1-8534-FBF7B220C6B4}" type="pres">
      <dgm:prSet presAssocID="{E6FC308B-FA8F-4C78-B4FE-703293FEDDE5}" presName="ParentText" presStyleLbl="node1" presStyleIdx="1" presStyleCnt="6" custScaleX="258897" custScaleY="115073" custLinFactNeighborX="1778" custLinFactNeighborY="1693">
        <dgm:presLayoutVars>
          <dgm:chMax val="1"/>
          <dgm:chPref val="1"/>
          <dgm:bulletEnabled val="1"/>
        </dgm:presLayoutVars>
      </dgm:prSet>
      <dgm:spPr/>
    </dgm:pt>
    <dgm:pt modelId="{A2219462-4D0A-4966-ACCF-87868F9A606F}" type="pres">
      <dgm:prSet presAssocID="{E6FC308B-FA8F-4C78-B4FE-703293FEDDE5}" presName="ChildText" presStyleLbl="revTx" presStyleIdx="1" presStyleCnt="5">
        <dgm:presLayoutVars>
          <dgm:chMax val="0"/>
          <dgm:chPref val="0"/>
          <dgm:bulletEnabled val="1"/>
        </dgm:presLayoutVars>
      </dgm:prSet>
      <dgm:spPr/>
    </dgm:pt>
    <dgm:pt modelId="{3DBDB8BA-1DA0-46C2-B8EF-410CD0CD90FE}" type="pres">
      <dgm:prSet presAssocID="{9E21666D-03FA-4644-B3D9-923D8BB645F4}" presName="sibTrans" presStyleCnt="0"/>
      <dgm:spPr/>
    </dgm:pt>
    <dgm:pt modelId="{16F846A1-E951-4085-A3B2-2A55556FAD59}" type="pres">
      <dgm:prSet presAssocID="{0DE92437-8606-4FB3-9165-0203F7419FFA}" presName="composite" presStyleCnt="0"/>
      <dgm:spPr/>
    </dgm:pt>
    <dgm:pt modelId="{1D4919A0-7B69-4399-B258-25E28CC53772}" type="pres">
      <dgm:prSet presAssocID="{0DE92437-8606-4FB3-9165-0203F7419FFA}" presName="bentUpArrow1" presStyleLbl="alignImgPlace1" presStyleIdx="2" presStyleCnt="5"/>
      <dgm:spPr/>
    </dgm:pt>
    <dgm:pt modelId="{947CA13F-95A5-4BA6-AF30-2B071686C7E7}" type="pres">
      <dgm:prSet presAssocID="{0DE92437-8606-4FB3-9165-0203F7419FFA}" presName="ParentText" presStyleLbl="node1" presStyleIdx="2" presStyleCnt="6" custScaleX="236459" custScaleY="98706">
        <dgm:presLayoutVars>
          <dgm:chMax val="1"/>
          <dgm:chPref val="1"/>
          <dgm:bulletEnabled val="1"/>
        </dgm:presLayoutVars>
      </dgm:prSet>
      <dgm:spPr/>
    </dgm:pt>
    <dgm:pt modelId="{3CBBF280-E8A0-4F03-BF2C-01A05582401D}" type="pres">
      <dgm:prSet presAssocID="{0DE92437-8606-4FB3-9165-0203F7419FFA}" presName="ChildText" presStyleLbl="revTx" presStyleIdx="2" presStyleCnt="5">
        <dgm:presLayoutVars>
          <dgm:chMax val="0"/>
          <dgm:chPref val="0"/>
          <dgm:bulletEnabled val="1"/>
        </dgm:presLayoutVars>
      </dgm:prSet>
      <dgm:spPr/>
    </dgm:pt>
    <dgm:pt modelId="{EC05AD0F-4CC0-4BD7-A6EC-550E28A58E28}" type="pres">
      <dgm:prSet presAssocID="{AD96877F-AF5A-49A4-87E3-1EF37F0530DA}" presName="sibTrans" presStyleCnt="0"/>
      <dgm:spPr/>
    </dgm:pt>
    <dgm:pt modelId="{B163C080-9CC8-4DEA-8DD7-5F8F783BE724}" type="pres">
      <dgm:prSet presAssocID="{01B734C8-A89B-4F2F-BDBB-9551A99EF6DC}" presName="composite" presStyleCnt="0"/>
      <dgm:spPr/>
    </dgm:pt>
    <dgm:pt modelId="{0565079D-9A3D-4269-9702-D4DB5EBA15DE}" type="pres">
      <dgm:prSet presAssocID="{01B734C8-A89B-4F2F-BDBB-9551A99EF6DC}" presName="bentUpArrow1" presStyleLbl="alignImgPlace1" presStyleIdx="3" presStyleCnt="5"/>
      <dgm:spPr/>
    </dgm:pt>
    <dgm:pt modelId="{1C772F9C-93A8-4ABE-90A3-D072D1F9DCE3}" type="pres">
      <dgm:prSet presAssocID="{01B734C8-A89B-4F2F-BDBB-9551A99EF6DC}" presName="ParentText" presStyleLbl="node1" presStyleIdx="3" presStyleCnt="6" custScaleX="277552" custScaleY="114910">
        <dgm:presLayoutVars>
          <dgm:chMax val="1"/>
          <dgm:chPref val="1"/>
          <dgm:bulletEnabled val="1"/>
        </dgm:presLayoutVars>
      </dgm:prSet>
      <dgm:spPr/>
    </dgm:pt>
    <dgm:pt modelId="{E061CEDA-6B4E-491E-AFDD-7E5FCA9A167C}" type="pres">
      <dgm:prSet presAssocID="{01B734C8-A89B-4F2F-BDBB-9551A99EF6DC}" presName="ChildText" presStyleLbl="revTx" presStyleIdx="3" presStyleCnt="5">
        <dgm:presLayoutVars>
          <dgm:chMax val="0"/>
          <dgm:chPref val="0"/>
          <dgm:bulletEnabled val="1"/>
        </dgm:presLayoutVars>
      </dgm:prSet>
      <dgm:spPr/>
    </dgm:pt>
    <dgm:pt modelId="{EBA0B740-02F2-4BF5-8491-7240E2AD0645}" type="pres">
      <dgm:prSet presAssocID="{10D2156B-2398-4486-BE11-AD7F3C316CE8}" presName="sibTrans" presStyleCnt="0"/>
      <dgm:spPr/>
    </dgm:pt>
    <dgm:pt modelId="{E3A4238D-9CB0-4401-A1D7-93EAB6279AF6}" type="pres">
      <dgm:prSet presAssocID="{AD74D6B9-5D6F-4064-8F80-486DD6E00CDB}" presName="composite" presStyleCnt="0"/>
      <dgm:spPr/>
    </dgm:pt>
    <dgm:pt modelId="{32B9DE51-FCA8-4DC8-8507-A5E517DB3D40}" type="pres">
      <dgm:prSet presAssocID="{AD74D6B9-5D6F-4064-8F80-486DD6E00CDB}" presName="bentUpArrow1" presStyleLbl="alignImgPlace1" presStyleIdx="4" presStyleCnt="5"/>
      <dgm:spPr/>
    </dgm:pt>
    <dgm:pt modelId="{45B3729F-903B-4EB5-B874-8BE1BE9AFFD5}" type="pres">
      <dgm:prSet presAssocID="{AD74D6B9-5D6F-4064-8F80-486DD6E00CDB}" presName="ParentText" presStyleLbl="node1" presStyleIdx="4" presStyleCnt="6" custScaleX="283037" custScaleY="115475">
        <dgm:presLayoutVars>
          <dgm:chMax val="1"/>
          <dgm:chPref val="1"/>
          <dgm:bulletEnabled val="1"/>
        </dgm:presLayoutVars>
      </dgm:prSet>
      <dgm:spPr/>
    </dgm:pt>
    <dgm:pt modelId="{72FF9915-9351-4EB5-9B01-FD634229701D}" type="pres">
      <dgm:prSet presAssocID="{AD74D6B9-5D6F-4064-8F80-486DD6E00CDB}" presName="ChildText" presStyleLbl="revTx" presStyleIdx="4" presStyleCnt="5">
        <dgm:presLayoutVars>
          <dgm:chMax val="0"/>
          <dgm:chPref val="0"/>
          <dgm:bulletEnabled val="1"/>
        </dgm:presLayoutVars>
      </dgm:prSet>
      <dgm:spPr/>
    </dgm:pt>
    <dgm:pt modelId="{EC203DAE-F9FB-4DE7-894F-D89A4180B09E}" type="pres">
      <dgm:prSet presAssocID="{307BC00C-F2FE-4926-B35B-96F80EC23158}" presName="sibTrans" presStyleCnt="0"/>
      <dgm:spPr/>
    </dgm:pt>
    <dgm:pt modelId="{C15E3941-9D3A-451C-9890-F0FD703E5804}" type="pres">
      <dgm:prSet presAssocID="{FFD1532B-F286-4CF6-BEF2-EFE1B6598219}" presName="composite" presStyleCnt="0"/>
      <dgm:spPr/>
    </dgm:pt>
    <dgm:pt modelId="{68FBBB36-CAA1-42C0-B48D-D68E712C6BDF}" type="pres">
      <dgm:prSet presAssocID="{FFD1532B-F286-4CF6-BEF2-EFE1B6598219}" presName="ParentText" presStyleLbl="node1" presStyleIdx="5" presStyleCnt="6" custScaleX="276599" custScaleY="116106">
        <dgm:presLayoutVars>
          <dgm:chMax val="1"/>
          <dgm:chPref val="1"/>
          <dgm:bulletEnabled val="1"/>
        </dgm:presLayoutVars>
      </dgm:prSet>
      <dgm:spPr/>
    </dgm:pt>
  </dgm:ptLst>
  <dgm:cxnLst>
    <dgm:cxn modelId="{1C05180C-8746-4FCD-862E-231F2F0F6778}" srcId="{DBF68555-45C0-4810-9249-082C657BCEF8}" destId="{01B734C8-A89B-4F2F-BDBB-9551A99EF6DC}" srcOrd="3" destOrd="0" parTransId="{4687A563-B2D4-49E8-9E70-180E4A3D5008}" sibTransId="{10D2156B-2398-4486-BE11-AD7F3C316CE8}"/>
    <dgm:cxn modelId="{7C39130D-1C59-44D7-99FB-748A5F7143B9}" type="presOf" srcId="{FFD1532B-F286-4CF6-BEF2-EFE1B6598219}" destId="{68FBBB36-CAA1-42C0-B48D-D68E712C6BDF}" srcOrd="0" destOrd="0" presId="urn:microsoft.com/office/officeart/2005/8/layout/StepDownProcess"/>
    <dgm:cxn modelId="{3CD6A925-65CB-43E7-8F8E-5A7777B1353B}" type="presOf" srcId="{E6FC308B-FA8F-4C78-B4FE-703293FEDDE5}" destId="{8F827F54-6794-41E1-8534-FBF7B220C6B4}" srcOrd="0" destOrd="0" presId="urn:microsoft.com/office/officeart/2005/8/layout/StepDownProcess"/>
    <dgm:cxn modelId="{E731DE3A-E325-49CE-BE79-F70708AC9952}" type="presOf" srcId="{E285ABCA-410B-4FBF-B841-65B3C9D26C7F}" destId="{7975D0E0-ED0F-40DD-9BDD-3939D267FD9B}" srcOrd="0" destOrd="0" presId="urn:microsoft.com/office/officeart/2005/8/layout/StepDownProcess"/>
    <dgm:cxn modelId="{5CCACC4C-CF42-4F96-9C56-12D741D994C5}" srcId="{DBF68555-45C0-4810-9249-082C657BCEF8}" destId="{E285ABCA-410B-4FBF-B841-65B3C9D26C7F}" srcOrd="0" destOrd="0" parTransId="{E74BF53A-BBAB-4DDF-9537-357136568516}" sibTransId="{E58B9526-BE06-4AAD-934F-EC5A16FC519B}"/>
    <dgm:cxn modelId="{E5300A81-3ADC-4DF2-9E73-2A5CB355D7C1}" srcId="{DBF68555-45C0-4810-9249-082C657BCEF8}" destId="{0DE92437-8606-4FB3-9165-0203F7419FFA}" srcOrd="2" destOrd="0" parTransId="{920F4918-099D-4DAA-81C2-CC691AF663F8}" sibTransId="{AD96877F-AF5A-49A4-87E3-1EF37F0530DA}"/>
    <dgm:cxn modelId="{17416CA9-1176-40D3-8982-03DEC9ABDC64}" srcId="{DBF68555-45C0-4810-9249-082C657BCEF8}" destId="{FFD1532B-F286-4CF6-BEF2-EFE1B6598219}" srcOrd="5" destOrd="0" parTransId="{C5E0CA58-CCB2-4795-8A17-CA2F866F87E3}" sibTransId="{CAAB4E29-16E3-4280-B598-7DAB8D2EAB6E}"/>
    <dgm:cxn modelId="{5322E2B2-A883-4177-A57A-BD79864545D4}" type="presOf" srcId="{01B734C8-A89B-4F2F-BDBB-9551A99EF6DC}" destId="{1C772F9C-93A8-4ABE-90A3-D072D1F9DCE3}" srcOrd="0" destOrd="0" presId="urn:microsoft.com/office/officeart/2005/8/layout/StepDownProcess"/>
    <dgm:cxn modelId="{0708D5C1-80E4-491E-8578-5EF645801C1E}" type="presOf" srcId="{AD74D6B9-5D6F-4064-8F80-486DD6E00CDB}" destId="{45B3729F-903B-4EB5-B874-8BE1BE9AFFD5}" srcOrd="0" destOrd="0" presId="urn:microsoft.com/office/officeart/2005/8/layout/StepDownProcess"/>
    <dgm:cxn modelId="{9C597DC6-AB67-4F01-AD5A-BD8F368C9B2A}" srcId="{DBF68555-45C0-4810-9249-082C657BCEF8}" destId="{AD74D6B9-5D6F-4064-8F80-486DD6E00CDB}" srcOrd="4" destOrd="0" parTransId="{9F26DA7C-E2FA-4DF2-9967-E0F99C2BD539}" sibTransId="{307BC00C-F2FE-4926-B35B-96F80EC23158}"/>
    <dgm:cxn modelId="{B60D75DC-4377-424C-AA31-22497A594542}" srcId="{DBF68555-45C0-4810-9249-082C657BCEF8}" destId="{E6FC308B-FA8F-4C78-B4FE-703293FEDDE5}" srcOrd="1" destOrd="0" parTransId="{8A5DCD2F-BCF7-4FC4-9779-F692DB2CB64F}" sibTransId="{9E21666D-03FA-4644-B3D9-923D8BB645F4}"/>
    <dgm:cxn modelId="{151984E9-4C9B-4326-A647-B9EEB335E54A}" type="presOf" srcId="{0DE92437-8606-4FB3-9165-0203F7419FFA}" destId="{947CA13F-95A5-4BA6-AF30-2B071686C7E7}" srcOrd="0" destOrd="0" presId="urn:microsoft.com/office/officeart/2005/8/layout/StepDownProcess"/>
    <dgm:cxn modelId="{2567A3E9-6733-4C9B-A61C-67E8A3961571}" type="presOf" srcId="{DBF68555-45C0-4810-9249-082C657BCEF8}" destId="{D28D01D5-E738-4257-9B8C-BCD6A9067D66}" srcOrd="0" destOrd="0" presId="urn:microsoft.com/office/officeart/2005/8/layout/StepDownProcess"/>
    <dgm:cxn modelId="{2041739E-D9B3-4731-AB2D-0912819AE47E}" type="presParOf" srcId="{D28D01D5-E738-4257-9B8C-BCD6A9067D66}" destId="{DFF222E1-298C-4C1A-B9AE-FA0610CC504D}" srcOrd="0" destOrd="0" presId="urn:microsoft.com/office/officeart/2005/8/layout/StepDownProcess"/>
    <dgm:cxn modelId="{A763AD2D-BB48-438F-B948-3B772E0A9B51}" type="presParOf" srcId="{DFF222E1-298C-4C1A-B9AE-FA0610CC504D}" destId="{C2D1B077-6FFB-40BE-95C2-DB2264C9B264}" srcOrd="0" destOrd="0" presId="urn:microsoft.com/office/officeart/2005/8/layout/StepDownProcess"/>
    <dgm:cxn modelId="{54C64F47-4205-4E28-AC6D-2F8C10D5CB85}" type="presParOf" srcId="{DFF222E1-298C-4C1A-B9AE-FA0610CC504D}" destId="{7975D0E0-ED0F-40DD-9BDD-3939D267FD9B}" srcOrd="1" destOrd="0" presId="urn:microsoft.com/office/officeart/2005/8/layout/StepDownProcess"/>
    <dgm:cxn modelId="{1490EFD3-8E0D-41C0-B636-990D92871706}" type="presParOf" srcId="{DFF222E1-298C-4C1A-B9AE-FA0610CC504D}" destId="{2B0056E2-406F-45AE-AA4A-AE0C1DA3889E}" srcOrd="2" destOrd="0" presId="urn:microsoft.com/office/officeart/2005/8/layout/StepDownProcess"/>
    <dgm:cxn modelId="{304633DF-27FA-4049-9D14-2F7B1217BE49}" type="presParOf" srcId="{D28D01D5-E738-4257-9B8C-BCD6A9067D66}" destId="{E36648C4-307F-4BC1-8E79-5147B8DC90DE}" srcOrd="1" destOrd="0" presId="urn:microsoft.com/office/officeart/2005/8/layout/StepDownProcess"/>
    <dgm:cxn modelId="{64C1BBA3-CE28-401B-AD59-73F63EDE7E9C}" type="presParOf" srcId="{D28D01D5-E738-4257-9B8C-BCD6A9067D66}" destId="{638FC395-7312-47CD-93AD-22BEBF581872}" srcOrd="2" destOrd="0" presId="urn:microsoft.com/office/officeart/2005/8/layout/StepDownProcess"/>
    <dgm:cxn modelId="{AD1F2904-7C8C-4341-B47B-258B4E8861E2}" type="presParOf" srcId="{638FC395-7312-47CD-93AD-22BEBF581872}" destId="{F2AAEDA5-2E8A-4503-81AC-B408786100C6}" srcOrd="0" destOrd="0" presId="urn:microsoft.com/office/officeart/2005/8/layout/StepDownProcess"/>
    <dgm:cxn modelId="{786AF7B6-B174-4E55-B1CB-3AD3BA95F199}" type="presParOf" srcId="{638FC395-7312-47CD-93AD-22BEBF581872}" destId="{8F827F54-6794-41E1-8534-FBF7B220C6B4}" srcOrd="1" destOrd="0" presId="urn:microsoft.com/office/officeart/2005/8/layout/StepDownProcess"/>
    <dgm:cxn modelId="{70476EEA-B3DE-4A74-8D94-20F2E911E407}" type="presParOf" srcId="{638FC395-7312-47CD-93AD-22BEBF581872}" destId="{A2219462-4D0A-4966-ACCF-87868F9A606F}" srcOrd="2" destOrd="0" presId="urn:microsoft.com/office/officeart/2005/8/layout/StepDownProcess"/>
    <dgm:cxn modelId="{08ADC49D-F6F9-4291-BC84-E8DB1B46B10D}" type="presParOf" srcId="{D28D01D5-E738-4257-9B8C-BCD6A9067D66}" destId="{3DBDB8BA-1DA0-46C2-B8EF-410CD0CD90FE}" srcOrd="3" destOrd="0" presId="urn:microsoft.com/office/officeart/2005/8/layout/StepDownProcess"/>
    <dgm:cxn modelId="{016D02B7-40BA-4789-BED9-A210FF4371C8}" type="presParOf" srcId="{D28D01D5-E738-4257-9B8C-BCD6A9067D66}" destId="{16F846A1-E951-4085-A3B2-2A55556FAD59}" srcOrd="4" destOrd="0" presId="urn:microsoft.com/office/officeart/2005/8/layout/StepDownProcess"/>
    <dgm:cxn modelId="{660659A0-A77D-461B-B649-591CB3E33DE8}" type="presParOf" srcId="{16F846A1-E951-4085-A3B2-2A55556FAD59}" destId="{1D4919A0-7B69-4399-B258-25E28CC53772}" srcOrd="0" destOrd="0" presId="urn:microsoft.com/office/officeart/2005/8/layout/StepDownProcess"/>
    <dgm:cxn modelId="{10F9EBB5-F47F-4667-AB9E-964C2BE56763}" type="presParOf" srcId="{16F846A1-E951-4085-A3B2-2A55556FAD59}" destId="{947CA13F-95A5-4BA6-AF30-2B071686C7E7}" srcOrd="1" destOrd="0" presId="urn:microsoft.com/office/officeart/2005/8/layout/StepDownProcess"/>
    <dgm:cxn modelId="{0FF5961D-67B9-46FD-817D-892012A28CFB}" type="presParOf" srcId="{16F846A1-E951-4085-A3B2-2A55556FAD59}" destId="{3CBBF280-E8A0-4F03-BF2C-01A05582401D}" srcOrd="2" destOrd="0" presId="urn:microsoft.com/office/officeart/2005/8/layout/StepDownProcess"/>
    <dgm:cxn modelId="{45372239-B75A-46D7-9C5C-FD12A7E29043}" type="presParOf" srcId="{D28D01D5-E738-4257-9B8C-BCD6A9067D66}" destId="{EC05AD0F-4CC0-4BD7-A6EC-550E28A58E28}" srcOrd="5" destOrd="0" presId="urn:microsoft.com/office/officeart/2005/8/layout/StepDownProcess"/>
    <dgm:cxn modelId="{9BDC4B6A-9385-46B4-93A9-C27916D99A08}" type="presParOf" srcId="{D28D01D5-E738-4257-9B8C-BCD6A9067D66}" destId="{B163C080-9CC8-4DEA-8DD7-5F8F783BE724}" srcOrd="6" destOrd="0" presId="urn:microsoft.com/office/officeart/2005/8/layout/StepDownProcess"/>
    <dgm:cxn modelId="{AE589B1D-A692-4323-9304-D3CBFDB0508E}" type="presParOf" srcId="{B163C080-9CC8-4DEA-8DD7-5F8F783BE724}" destId="{0565079D-9A3D-4269-9702-D4DB5EBA15DE}" srcOrd="0" destOrd="0" presId="urn:microsoft.com/office/officeart/2005/8/layout/StepDownProcess"/>
    <dgm:cxn modelId="{43D58108-740B-42CD-B7C5-A0D221A4753C}" type="presParOf" srcId="{B163C080-9CC8-4DEA-8DD7-5F8F783BE724}" destId="{1C772F9C-93A8-4ABE-90A3-D072D1F9DCE3}" srcOrd="1" destOrd="0" presId="urn:microsoft.com/office/officeart/2005/8/layout/StepDownProcess"/>
    <dgm:cxn modelId="{B54B70AA-9572-492E-ADB5-BA50C4846960}" type="presParOf" srcId="{B163C080-9CC8-4DEA-8DD7-5F8F783BE724}" destId="{E061CEDA-6B4E-491E-AFDD-7E5FCA9A167C}" srcOrd="2" destOrd="0" presId="urn:microsoft.com/office/officeart/2005/8/layout/StepDownProcess"/>
    <dgm:cxn modelId="{8CC0D69D-CAF3-4C0F-9DE1-132F404D9F48}" type="presParOf" srcId="{D28D01D5-E738-4257-9B8C-BCD6A9067D66}" destId="{EBA0B740-02F2-4BF5-8491-7240E2AD0645}" srcOrd="7" destOrd="0" presId="urn:microsoft.com/office/officeart/2005/8/layout/StepDownProcess"/>
    <dgm:cxn modelId="{2CDCD064-1E25-47AE-867B-F1C837B88CD5}" type="presParOf" srcId="{D28D01D5-E738-4257-9B8C-BCD6A9067D66}" destId="{E3A4238D-9CB0-4401-A1D7-93EAB6279AF6}" srcOrd="8" destOrd="0" presId="urn:microsoft.com/office/officeart/2005/8/layout/StepDownProcess"/>
    <dgm:cxn modelId="{E1948EF2-BCDE-409C-8A80-DA493047EFB3}" type="presParOf" srcId="{E3A4238D-9CB0-4401-A1D7-93EAB6279AF6}" destId="{32B9DE51-FCA8-4DC8-8507-A5E517DB3D40}" srcOrd="0" destOrd="0" presId="urn:microsoft.com/office/officeart/2005/8/layout/StepDownProcess"/>
    <dgm:cxn modelId="{97D5DF1B-431C-4271-A2EE-D70CE187087C}" type="presParOf" srcId="{E3A4238D-9CB0-4401-A1D7-93EAB6279AF6}" destId="{45B3729F-903B-4EB5-B874-8BE1BE9AFFD5}" srcOrd="1" destOrd="0" presId="urn:microsoft.com/office/officeart/2005/8/layout/StepDownProcess"/>
    <dgm:cxn modelId="{177B2ADE-BC9B-451F-BE01-645D510D4B1C}" type="presParOf" srcId="{E3A4238D-9CB0-4401-A1D7-93EAB6279AF6}" destId="{72FF9915-9351-4EB5-9B01-FD634229701D}" srcOrd="2" destOrd="0" presId="urn:microsoft.com/office/officeart/2005/8/layout/StepDownProcess"/>
    <dgm:cxn modelId="{1D4503E1-4843-435A-A587-150E2337B2A3}" type="presParOf" srcId="{D28D01D5-E738-4257-9B8C-BCD6A9067D66}" destId="{EC203DAE-F9FB-4DE7-894F-D89A4180B09E}" srcOrd="9" destOrd="0" presId="urn:microsoft.com/office/officeart/2005/8/layout/StepDownProcess"/>
    <dgm:cxn modelId="{F7C433A9-1BB2-4380-B07A-D6A2C072641F}" type="presParOf" srcId="{D28D01D5-E738-4257-9B8C-BCD6A9067D66}" destId="{C15E3941-9D3A-451C-9890-F0FD703E5804}" srcOrd="10" destOrd="0" presId="urn:microsoft.com/office/officeart/2005/8/layout/StepDownProcess"/>
    <dgm:cxn modelId="{653F1F72-3248-4117-83B3-D8D8DF2485BE}" type="presParOf" srcId="{C15E3941-9D3A-451C-9890-F0FD703E5804}" destId="{68FBBB36-CAA1-42C0-B48D-D68E712C6BD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D474ED-EF4E-479A-B0F2-86D66DB744CD}"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D2A1B8BC-8FD3-4F7F-8CF2-97BA74ED70A7}">
      <dgm:prSet/>
      <dgm:spPr/>
      <dgm:t>
        <a:bodyPr/>
        <a:lstStyle/>
        <a:p>
          <a:r>
            <a:rPr lang="en-US" dirty="0"/>
            <a:t>Negotiate</a:t>
          </a:r>
        </a:p>
      </dgm:t>
    </dgm:pt>
    <dgm:pt modelId="{529B483B-1676-4395-BBA1-F72A2332977E}" type="parTrans" cxnId="{3D72CE19-6B2C-46E7-BD11-8B9EE2A49721}">
      <dgm:prSet/>
      <dgm:spPr/>
      <dgm:t>
        <a:bodyPr/>
        <a:lstStyle/>
        <a:p>
          <a:endParaRPr lang="en-US"/>
        </a:p>
      </dgm:t>
    </dgm:pt>
    <dgm:pt modelId="{FB298AE4-9E91-4D14-95AD-2B0244C2B651}" type="sibTrans" cxnId="{3D72CE19-6B2C-46E7-BD11-8B9EE2A49721}">
      <dgm:prSet/>
      <dgm:spPr/>
      <dgm:t>
        <a:bodyPr/>
        <a:lstStyle/>
        <a:p>
          <a:endParaRPr lang="en-US"/>
        </a:p>
      </dgm:t>
    </dgm:pt>
    <dgm:pt modelId="{8784853D-A744-46E3-BB18-C990261BC8D7}">
      <dgm:prSet custT="1"/>
      <dgm:spPr/>
      <dgm:t>
        <a:bodyPr/>
        <a:lstStyle/>
        <a:p>
          <a:r>
            <a:rPr lang="en-US" sz="1800" dirty="0"/>
            <a:t>Ensure you have been transparent about the scope of your project. Negotiate a time/date and venue. Confirm in email at least twice and phone on the day and/or day before. Book in at least two hours per interview.</a:t>
          </a:r>
        </a:p>
      </dgm:t>
    </dgm:pt>
    <dgm:pt modelId="{57B119B3-1908-458E-98E5-A1398D2FE557}" type="parTrans" cxnId="{47663130-1F9E-4C76-B474-A216A267DDD9}">
      <dgm:prSet/>
      <dgm:spPr/>
      <dgm:t>
        <a:bodyPr/>
        <a:lstStyle/>
        <a:p>
          <a:endParaRPr lang="en-US"/>
        </a:p>
      </dgm:t>
    </dgm:pt>
    <dgm:pt modelId="{6F43B88D-19B6-4A9F-BDC6-DF4CB787E1FA}" type="sibTrans" cxnId="{47663130-1F9E-4C76-B474-A216A267DDD9}">
      <dgm:prSet/>
      <dgm:spPr/>
      <dgm:t>
        <a:bodyPr/>
        <a:lstStyle/>
        <a:p>
          <a:endParaRPr lang="en-US"/>
        </a:p>
      </dgm:t>
    </dgm:pt>
    <dgm:pt modelId="{3D78C8E3-264F-4E94-8043-FD655E3BD0C6}">
      <dgm:prSet/>
      <dgm:spPr/>
      <dgm:t>
        <a:bodyPr/>
        <a:lstStyle/>
        <a:p>
          <a:r>
            <a:rPr lang="en-US"/>
            <a:t>Ensure</a:t>
          </a:r>
        </a:p>
      </dgm:t>
    </dgm:pt>
    <dgm:pt modelId="{F61CD700-1ADD-4F8C-92F4-16E29223A742}" type="parTrans" cxnId="{403D280A-CEF0-45FD-A634-A81E0BFFD403}">
      <dgm:prSet/>
      <dgm:spPr/>
      <dgm:t>
        <a:bodyPr/>
        <a:lstStyle/>
        <a:p>
          <a:endParaRPr lang="en-US"/>
        </a:p>
      </dgm:t>
    </dgm:pt>
    <dgm:pt modelId="{DD58D2AD-1208-478A-A128-B7636AD76F72}" type="sibTrans" cxnId="{403D280A-CEF0-45FD-A634-A81E0BFFD403}">
      <dgm:prSet/>
      <dgm:spPr/>
      <dgm:t>
        <a:bodyPr/>
        <a:lstStyle/>
        <a:p>
          <a:endParaRPr lang="en-US"/>
        </a:p>
      </dgm:t>
    </dgm:pt>
    <dgm:pt modelId="{B1BA741F-E835-45C5-B0AC-EFC18656992A}">
      <dgm:prSet custT="1"/>
      <dgm:spPr/>
      <dgm:t>
        <a:bodyPr/>
        <a:lstStyle/>
        <a:p>
          <a:r>
            <a:rPr lang="en-US" sz="1800" dirty="0"/>
            <a:t>Ensure the consent form pre signed, the copyright/recording or deed of gift form prepared pre-populated with your interviewee's details for signing after interview. Send at least one week in advance of your interview. Check with your interviewee you have access to a quiet location.</a:t>
          </a:r>
        </a:p>
      </dgm:t>
    </dgm:pt>
    <dgm:pt modelId="{0B2494C4-0A87-46E1-ADBC-6D8019F83568}" type="parTrans" cxnId="{69F3B2BA-FD0F-4E5E-989A-12266F3E0379}">
      <dgm:prSet/>
      <dgm:spPr/>
      <dgm:t>
        <a:bodyPr/>
        <a:lstStyle/>
        <a:p>
          <a:endParaRPr lang="en-US"/>
        </a:p>
      </dgm:t>
    </dgm:pt>
    <dgm:pt modelId="{509DF8CC-922F-407D-8EA4-50BF2EBF3FEE}" type="sibTrans" cxnId="{69F3B2BA-FD0F-4E5E-989A-12266F3E0379}">
      <dgm:prSet/>
      <dgm:spPr/>
      <dgm:t>
        <a:bodyPr/>
        <a:lstStyle/>
        <a:p>
          <a:endParaRPr lang="en-US"/>
        </a:p>
      </dgm:t>
    </dgm:pt>
    <dgm:pt modelId="{441DABAE-70A2-4DC1-BE15-446A3AB0CC61}">
      <dgm:prSet/>
      <dgm:spPr/>
      <dgm:t>
        <a:bodyPr/>
        <a:lstStyle/>
        <a:p>
          <a:r>
            <a:rPr lang="en-US"/>
            <a:t>Check</a:t>
          </a:r>
        </a:p>
      </dgm:t>
    </dgm:pt>
    <dgm:pt modelId="{11CA3E81-B33F-45B9-B055-884D989D4C13}" type="parTrans" cxnId="{65674E8C-E629-4DFB-80FA-7311FDA6A9CA}">
      <dgm:prSet/>
      <dgm:spPr/>
      <dgm:t>
        <a:bodyPr/>
        <a:lstStyle/>
        <a:p>
          <a:endParaRPr lang="en-US"/>
        </a:p>
      </dgm:t>
    </dgm:pt>
    <dgm:pt modelId="{E83612C7-4D85-4E02-B745-3F4205F04054}" type="sibTrans" cxnId="{65674E8C-E629-4DFB-80FA-7311FDA6A9CA}">
      <dgm:prSet/>
      <dgm:spPr/>
      <dgm:t>
        <a:bodyPr/>
        <a:lstStyle/>
        <a:p>
          <a:endParaRPr lang="en-US"/>
        </a:p>
      </dgm:t>
    </dgm:pt>
    <dgm:pt modelId="{BB8E649C-F298-4CE2-BB19-AC91DCC5CBA6}">
      <dgm:prSet custT="1"/>
      <dgm:spPr/>
      <dgm:t>
        <a:bodyPr/>
        <a:lstStyle/>
        <a:p>
          <a:r>
            <a:rPr lang="en-US" sz="1800" dirty="0"/>
            <a:t>A few days before, check your equipment (battery levels) and make sure you have a contingency recorder in place (equipment covered separately). Test equipment. Make sure you are very familiar with the equipment. Check equipment the morning and the day before. </a:t>
          </a:r>
        </a:p>
      </dgm:t>
    </dgm:pt>
    <dgm:pt modelId="{B00D60B7-B382-4AD1-BED0-276341483580}" type="parTrans" cxnId="{C5DCB8E9-A4BD-4F11-9A46-3478EBFCC33E}">
      <dgm:prSet/>
      <dgm:spPr/>
      <dgm:t>
        <a:bodyPr/>
        <a:lstStyle/>
        <a:p>
          <a:endParaRPr lang="en-US"/>
        </a:p>
      </dgm:t>
    </dgm:pt>
    <dgm:pt modelId="{A3FA6109-BCCF-41D1-BDCC-78897BB62435}" type="sibTrans" cxnId="{C5DCB8E9-A4BD-4F11-9A46-3478EBFCC33E}">
      <dgm:prSet/>
      <dgm:spPr/>
      <dgm:t>
        <a:bodyPr/>
        <a:lstStyle/>
        <a:p>
          <a:endParaRPr lang="en-US"/>
        </a:p>
      </dgm:t>
    </dgm:pt>
    <dgm:pt modelId="{6BD1BCF9-E26B-428B-B187-B9AE4F6866C5}">
      <dgm:prSet/>
      <dgm:spPr/>
      <dgm:t>
        <a:bodyPr/>
        <a:lstStyle/>
        <a:p>
          <a:r>
            <a:rPr lang="en-US"/>
            <a:t>Visit</a:t>
          </a:r>
        </a:p>
      </dgm:t>
    </dgm:pt>
    <dgm:pt modelId="{2340EE67-8DA4-4A4E-9875-82F567EF863C}" type="parTrans" cxnId="{11266E77-F314-4882-92A8-52637CDADC37}">
      <dgm:prSet/>
      <dgm:spPr/>
      <dgm:t>
        <a:bodyPr/>
        <a:lstStyle/>
        <a:p>
          <a:endParaRPr lang="en-US"/>
        </a:p>
      </dgm:t>
    </dgm:pt>
    <dgm:pt modelId="{C739B36A-AB6B-4838-AA61-4965D4F38235}" type="sibTrans" cxnId="{11266E77-F314-4882-92A8-52637CDADC37}">
      <dgm:prSet/>
      <dgm:spPr/>
      <dgm:t>
        <a:bodyPr/>
        <a:lstStyle/>
        <a:p>
          <a:endParaRPr lang="en-US"/>
        </a:p>
      </dgm:t>
    </dgm:pt>
    <dgm:pt modelId="{4B5E60D3-D823-4160-AF8F-CC491C3DF47E}">
      <dgm:prSet custT="1"/>
      <dgm:spPr/>
      <dgm:t>
        <a:bodyPr/>
        <a:lstStyle/>
        <a:p>
          <a:r>
            <a:rPr lang="en-US" sz="1800" dirty="0"/>
            <a:t>Visit location of interview a few days before. Check for extraneous noise. Mobile phones fully charged and on silent. Be aware of your personal safety – risk assessment.</a:t>
          </a:r>
        </a:p>
      </dgm:t>
    </dgm:pt>
    <dgm:pt modelId="{43EC633C-F32F-43FE-AD6B-8048116C2910}" type="parTrans" cxnId="{7696DBAC-227E-49C3-BEBF-FD03BA781816}">
      <dgm:prSet/>
      <dgm:spPr/>
      <dgm:t>
        <a:bodyPr/>
        <a:lstStyle/>
        <a:p>
          <a:endParaRPr lang="en-US"/>
        </a:p>
      </dgm:t>
    </dgm:pt>
    <dgm:pt modelId="{31C18428-AC22-4B0A-AF06-AD81C507EACC}" type="sibTrans" cxnId="{7696DBAC-227E-49C3-BEBF-FD03BA781816}">
      <dgm:prSet/>
      <dgm:spPr/>
      <dgm:t>
        <a:bodyPr/>
        <a:lstStyle/>
        <a:p>
          <a:endParaRPr lang="en-US"/>
        </a:p>
      </dgm:t>
    </dgm:pt>
    <dgm:pt modelId="{1260DF9A-0506-4F8D-95AB-88CBA44E0BF0}">
      <dgm:prSet/>
      <dgm:spPr/>
      <dgm:t>
        <a:bodyPr/>
        <a:lstStyle/>
        <a:p>
          <a:r>
            <a:rPr lang="en-GB" dirty="0"/>
            <a:t>Pilot</a:t>
          </a:r>
          <a:endParaRPr lang="en-US" dirty="0"/>
        </a:p>
      </dgm:t>
    </dgm:pt>
    <dgm:pt modelId="{F66C3B28-7F96-4314-B3F0-FC2EAE0B41B6}" type="parTrans" cxnId="{5EDE8F5E-4610-4D1D-A055-B611B0583FC0}">
      <dgm:prSet/>
      <dgm:spPr/>
      <dgm:t>
        <a:bodyPr/>
        <a:lstStyle/>
        <a:p>
          <a:endParaRPr lang="en-US"/>
        </a:p>
      </dgm:t>
    </dgm:pt>
    <dgm:pt modelId="{EF7BFB8A-AD98-4030-BF0F-BF868CD24AC7}" type="sibTrans" cxnId="{5EDE8F5E-4610-4D1D-A055-B611B0583FC0}">
      <dgm:prSet/>
      <dgm:spPr/>
      <dgm:t>
        <a:bodyPr/>
        <a:lstStyle/>
        <a:p>
          <a:endParaRPr lang="en-US"/>
        </a:p>
      </dgm:t>
    </dgm:pt>
    <dgm:pt modelId="{05F44D31-EEBE-48FB-9ACA-8F1DF9DD1D4D}">
      <dgm:prSet custT="1"/>
      <dgm:spPr/>
      <dgm:t>
        <a:bodyPr/>
        <a:lstStyle/>
        <a:p>
          <a:r>
            <a:rPr lang="en-US" sz="1800" dirty="0"/>
            <a:t>Do your pilot/test interview. What three things went well? What would you do differently next time? Apply the principles of experiential learning (see week 1).</a:t>
          </a:r>
        </a:p>
      </dgm:t>
    </dgm:pt>
    <dgm:pt modelId="{5F23E908-4B9B-4B8F-9D3E-C842CAADFCEB}" type="parTrans" cxnId="{255F3D78-4015-49CE-9EFA-C1E0848E97D9}">
      <dgm:prSet/>
      <dgm:spPr/>
      <dgm:t>
        <a:bodyPr/>
        <a:lstStyle/>
        <a:p>
          <a:endParaRPr lang="en-US"/>
        </a:p>
      </dgm:t>
    </dgm:pt>
    <dgm:pt modelId="{9D259F6C-1D63-458D-AB0C-58E582ABBE3A}" type="sibTrans" cxnId="{255F3D78-4015-49CE-9EFA-C1E0848E97D9}">
      <dgm:prSet/>
      <dgm:spPr/>
      <dgm:t>
        <a:bodyPr/>
        <a:lstStyle/>
        <a:p>
          <a:endParaRPr lang="en-US"/>
        </a:p>
      </dgm:t>
    </dgm:pt>
    <dgm:pt modelId="{A4EA7CC5-0ED8-4EBE-B2F2-D58EE500D006}" type="pres">
      <dgm:prSet presAssocID="{58D474ED-EF4E-479A-B0F2-86D66DB744CD}" presName="vert0" presStyleCnt="0">
        <dgm:presLayoutVars>
          <dgm:dir/>
          <dgm:animOne val="branch"/>
          <dgm:animLvl val="lvl"/>
        </dgm:presLayoutVars>
      </dgm:prSet>
      <dgm:spPr/>
    </dgm:pt>
    <dgm:pt modelId="{84731160-1006-4CBE-9C41-1BB07D321980}" type="pres">
      <dgm:prSet presAssocID="{D2A1B8BC-8FD3-4F7F-8CF2-97BA74ED70A7}" presName="thickLine" presStyleLbl="alignNode1" presStyleIdx="0" presStyleCnt="5"/>
      <dgm:spPr/>
    </dgm:pt>
    <dgm:pt modelId="{694FF58E-AF28-4780-B947-1444F4844D88}" type="pres">
      <dgm:prSet presAssocID="{D2A1B8BC-8FD3-4F7F-8CF2-97BA74ED70A7}" presName="horz1" presStyleCnt="0"/>
      <dgm:spPr/>
    </dgm:pt>
    <dgm:pt modelId="{D765CF40-0C9F-41AA-BCEF-6CC864F9DB5F}" type="pres">
      <dgm:prSet presAssocID="{D2A1B8BC-8FD3-4F7F-8CF2-97BA74ED70A7}" presName="tx1" presStyleLbl="revTx" presStyleIdx="0" presStyleCnt="10"/>
      <dgm:spPr/>
    </dgm:pt>
    <dgm:pt modelId="{0552F793-AD0C-4D93-BCF1-16E4BB2B2C9C}" type="pres">
      <dgm:prSet presAssocID="{D2A1B8BC-8FD3-4F7F-8CF2-97BA74ED70A7}" presName="vert1" presStyleCnt="0"/>
      <dgm:spPr/>
    </dgm:pt>
    <dgm:pt modelId="{6D2EA51C-8BB9-4A27-A521-424C724CE8AD}" type="pres">
      <dgm:prSet presAssocID="{8784853D-A744-46E3-BB18-C990261BC8D7}" presName="vertSpace2a" presStyleCnt="0"/>
      <dgm:spPr/>
    </dgm:pt>
    <dgm:pt modelId="{2E94BD62-D54D-43CC-84CD-09528A2FF51B}" type="pres">
      <dgm:prSet presAssocID="{8784853D-A744-46E3-BB18-C990261BC8D7}" presName="horz2" presStyleCnt="0"/>
      <dgm:spPr/>
    </dgm:pt>
    <dgm:pt modelId="{09D9992A-DA32-4414-9B84-608B66F1D7B0}" type="pres">
      <dgm:prSet presAssocID="{8784853D-A744-46E3-BB18-C990261BC8D7}" presName="horzSpace2" presStyleCnt="0"/>
      <dgm:spPr/>
    </dgm:pt>
    <dgm:pt modelId="{EFC38F8F-D2A0-41D6-8B02-C3B86F8B41B5}" type="pres">
      <dgm:prSet presAssocID="{8784853D-A744-46E3-BB18-C990261BC8D7}" presName="tx2" presStyleLbl="revTx" presStyleIdx="1" presStyleCnt="10" custScaleX="109542" custLinFactNeighborX="-643" custLinFactNeighborY="-1948"/>
      <dgm:spPr/>
    </dgm:pt>
    <dgm:pt modelId="{EFA2FD74-9ACB-4913-A5C2-B6EAEC5F8556}" type="pres">
      <dgm:prSet presAssocID="{8784853D-A744-46E3-BB18-C990261BC8D7}" presName="vert2" presStyleCnt="0"/>
      <dgm:spPr/>
    </dgm:pt>
    <dgm:pt modelId="{021905C3-EABE-4507-8151-E07A65CE06E8}" type="pres">
      <dgm:prSet presAssocID="{8784853D-A744-46E3-BB18-C990261BC8D7}" presName="thinLine2b" presStyleLbl="callout" presStyleIdx="0" presStyleCnt="5"/>
      <dgm:spPr/>
    </dgm:pt>
    <dgm:pt modelId="{93640007-9E74-4FC6-9530-507B138FC390}" type="pres">
      <dgm:prSet presAssocID="{8784853D-A744-46E3-BB18-C990261BC8D7}" presName="vertSpace2b" presStyleCnt="0"/>
      <dgm:spPr/>
    </dgm:pt>
    <dgm:pt modelId="{E3581654-B683-44F2-B7E3-490034CFEF37}" type="pres">
      <dgm:prSet presAssocID="{3D78C8E3-264F-4E94-8043-FD655E3BD0C6}" presName="thickLine" presStyleLbl="alignNode1" presStyleIdx="1" presStyleCnt="5"/>
      <dgm:spPr/>
    </dgm:pt>
    <dgm:pt modelId="{CCF541DC-D169-4EF2-9621-9CCB8069A4C5}" type="pres">
      <dgm:prSet presAssocID="{3D78C8E3-264F-4E94-8043-FD655E3BD0C6}" presName="horz1" presStyleCnt="0"/>
      <dgm:spPr/>
    </dgm:pt>
    <dgm:pt modelId="{CC24F8D9-C2C9-49F2-B62E-A335E926A8FE}" type="pres">
      <dgm:prSet presAssocID="{3D78C8E3-264F-4E94-8043-FD655E3BD0C6}" presName="tx1" presStyleLbl="revTx" presStyleIdx="2" presStyleCnt="10"/>
      <dgm:spPr/>
    </dgm:pt>
    <dgm:pt modelId="{D8D7F7BD-583A-44C7-95D9-EEB24183F3E4}" type="pres">
      <dgm:prSet presAssocID="{3D78C8E3-264F-4E94-8043-FD655E3BD0C6}" presName="vert1" presStyleCnt="0"/>
      <dgm:spPr/>
    </dgm:pt>
    <dgm:pt modelId="{985F8275-0167-4C85-9033-CC51D2B19B49}" type="pres">
      <dgm:prSet presAssocID="{B1BA741F-E835-45C5-B0AC-EFC18656992A}" presName="vertSpace2a" presStyleCnt="0"/>
      <dgm:spPr/>
    </dgm:pt>
    <dgm:pt modelId="{D9430464-4B31-4207-962B-260E5859273A}" type="pres">
      <dgm:prSet presAssocID="{B1BA741F-E835-45C5-B0AC-EFC18656992A}" presName="horz2" presStyleCnt="0"/>
      <dgm:spPr/>
    </dgm:pt>
    <dgm:pt modelId="{9DF52394-5A2D-4363-9486-B1509B81693A}" type="pres">
      <dgm:prSet presAssocID="{B1BA741F-E835-45C5-B0AC-EFC18656992A}" presName="horzSpace2" presStyleCnt="0"/>
      <dgm:spPr/>
    </dgm:pt>
    <dgm:pt modelId="{E7AF31A6-D369-4BEC-A143-39E58CA6A30F}" type="pres">
      <dgm:prSet presAssocID="{B1BA741F-E835-45C5-B0AC-EFC18656992A}" presName="tx2" presStyleLbl="revTx" presStyleIdx="3" presStyleCnt="10" custScaleX="127800" custLinFactNeighborX="2431" custLinFactNeighborY="4640"/>
      <dgm:spPr/>
    </dgm:pt>
    <dgm:pt modelId="{1DF27910-0280-401E-8FCE-0C476844CA4A}" type="pres">
      <dgm:prSet presAssocID="{B1BA741F-E835-45C5-B0AC-EFC18656992A}" presName="vert2" presStyleCnt="0"/>
      <dgm:spPr/>
    </dgm:pt>
    <dgm:pt modelId="{B0879876-C435-4EA1-A0E8-D509B11CCC90}" type="pres">
      <dgm:prSet presAssocID="{B1BA741F-E835-45C5-B0AC-EFC18656992A}" presName="thinLine2b" presStyleLbl="callout" presStyleIdx="1" presStyleCnt="5"/>
      <dgm:spPr/>
    </dgm:pt>
    <dgm:pt modelId="{84D956E3-D6DE-462C-BF82-A351B48F401A}" type="pres">
      <dgm:prSet presAssocID="{B1BA741F-E835-45C5-B0AC-EFC18656992A}" presName="vertSpace2b" presStyleCnt="0"/>
      <dgm:spPr/>
    </dgm:pt>
    <dgm:pt modelId="{EA6F2DAD-3BE3-46EF-A1E0-03E1B4E216DF}" type="pres">
      <dgm:prSet presAssocID="{441DABAE-70A2-4DC1-BE15-446A3AB0CC61}" presName="thickLine" presStyleLbl="alignNode1" presStyleIdx="2" presStyleCnt="5"/>
      <dgm:spPr/>
    </dgm:pt>
    <dgm:pt modelId="{21F6E8E7-EB46-468F-B794-C144A34E5194}" type="pres">
      <dgm:prSet presAssocID="{441DABAE-70A2-4DC1-BE15-446A3AB0CC61}" presName="horz1" presStyleCnt="0"/>
      <dgm:spPr/>
    </dgm:pt>
    <dgm:pt modelId="{4224C13C-8CA0-4026-B19D-DA6EE2A7DEBA}" type="pres">
      <dgm:prSet presAssocID="{441DABAE-70A2-4DC1-BE15-446A3AB0CC61}" presName="tx1" presStyleLbl="revTx" presStyleIdx="4" presStyleCnt="10"/>
      <dgm:spPr/>
    </dgm:pt>
    <dgm:pt modelId="{0E18A1AB-244D-4F4D-9AE7-B79E6A692F45}" type="pres">
      <dgm:prSet presAssocID="{441DABAE-70A2-4DC1-BE15-446A3AB0CC61}" presName="vert1" presStyleCnt="0"/>
      <dgm:spPr/>
    </dgm:pt>
    <dgm:pt modelId="{68229D34-F15E-42C4-848D-27765EEC3DD5}" type="pres">
      <dgm:prSet presAssocID="{BB8E649C-F298-4CE2-BB19-AC91DCC5CBA6}" presName="vertSpace2a" presStyleCnt="0"/>
      <dgm:spPr/>
    </dgm:pt>
    <dgm:pt modelId="{ED64BA89-51DC-43B4-AC53-2EEC494FE646}" type="pres">
      <dgm:prSet presAssocID="{BB8E649C-F298-4CE2-BB19-AC91DCC5CBA6}" presName="horz2" presStyleCnt="0"/>
      <dgm:spPr/>
    </dgm:pt>
    <dgm:pt modelId="{9301B393-90A1-4BF1-8F49-ABCD40AC988D}" type="pres">
      <dgm:prSet presAssocID="{BB8E649C-F298-4CE2-BB19-AC91DCC5CBA6}" presName="horzSpace2" presStyleCnt="0"/>
      <dgm:spPr/>
    </dgm:pt>
    <dgm:pt modelId="{8B259689-BD7D-4B8C-ADEC-3F13FA3FB0BA}" type="pres">
      <dgm:prSet presAssocID="{BB8E649C-F298-4CE2-BB19-AC91DCC5CBA6}" presName="tx2" presStyleLbl="revTx" presStyleIdx="5" presStyleCnt="10" custScaleX="115646" custLinFactNeighborX="-919" custLinFactNeighborY="3173"/>
      <dgm:spPr/>
    </dgm:pt>
    <dgm:pt modelId="{43D0D9E5-ACAD-42FB-A925-489217D4E437}" type="pres">
      <dgm:prSet presAssocID="{BB8E649C-F298-4CE2-BB19-AC91DCC5CBA6}" presName="vert2" presStyleCnt="0"/>
      <dgm:spPr/>
    </dgm:pt>
    <dgm:pt modelId="{10CEA4E3-BC7E-4CB8-8424-376F869A5C50}" type="pres">
      <dgm:prSet presAssocID="{BB8E649C-F298-4CE2-BB19-AC91DCC5CBA6}" presName="thinLine2b" presStyleLbl="callout" presStyleIdx="2" presStyleCnt="5"/>
      <dgm:spPr/>
    </dgm:pt>
    <dgm:pt modelId="{932B9F57-AE69-4DBF-AEF2-B83FB531AF20}" type="pres">
      <dgm:prSet presAssocID="{BB8E649C-F298-4CE2-BB19-AC91DCC5CBA6}" presName="vertSpace2b" presStyleCnt="0"/>
      <dgm:spPr/>
    </dgm:pt>
    <dgm:pt modelId="{4D452B2C-8C81-4215-AABC-0D4F7C37EEF7}" type="pres">
      <dgm:prSet presAssocID="{6BD1BCF9-E26B-428B-B187-B9AE4F6866C5}" presName="thickLine" presStyleLbl="alignNode1" presStyleIdx="3" presStyleCnt="5"/>
      <dgm:spPr/>
    </dgm:pt>
    <dgm:pt modelId="{9D6DB064-4217-4614-BBAF-4CBA04AF3654}" type="pres">
      <dgm:prSet presAssocID="{6BD1BCF9-E26B-428B-B187-B9AE4F6866C5}" presName="horz1" presStyleCnt="0"/>
      <dgm:spPr/>
    </dgm:pt>
    <dgm:pt modelId="{4D07F045-35EC-4469-A67F-027C760FBF63}" type="pres">
      <dgm:prSet presAssocID="{6BD1BCF9-E26B-428B-B187-B9AE4F6866C5}" presName="tx1" presStyleLbl="revTx" presStyleIdx="6" presStyleCnt="10"/>
      <dgm:spPr/>
    </dgm:pt>
    <dgm:pt modelId="{8CB51B4A-5BF7-4509-852C-67DE7BEDE30C}" type="pres">
      <dgm:prSet presAssocID="{6BD1BCF9-E26B-428B-B187-B9AE4F6866C5}" presName="vert1" presStyleCnt="0"/>
      <dgm:spPr/>
    </dgm:pt>
    <dgm:pt modelId="{9520C92D-29BA-473E-AB05-390E05E2D325}" type="pres">
      <dgm:prSet presAssocID="{4B5E60D3-D823-4160-AF8F-CC491C3DF47E}" presName="vertSpace2a" presStyleCnt="0"/>
      <dgm:spPr/>
    </dgm:pt>
    <dgm:pt modelId="{48526927-9A57-4096-AA73-D7105D2012E1}" type="pres">
      <dgm:prSet presAssocID="{4B5E60D3-D823-4160-AF8F-CC491C3DF47E}" presName="horz2" presStyleCnt="0"/>
      <dgm:spPr/>
    </dgm:pt>
    <dgm:pt modelId="{DDA9893A-ACF8-494B-A1F6-1629F07E49B7}" type="pres">
      <dgm:prSet presAssocID="{4B5E60D3-D823-4160-AF8F-CC491C3DF47E}" presName="horzSpace2" presStyleCnt="0"/>
      <dgm:spPr/>
    </dgm:pt>
    <dgm:pt modelId="{5B32076D-7328-443F-AE51-D2FB0287601F}" type="pres">
      <dgm:prSet presAssocID="{4B5E60D3-D823-4160-AF8F-CC491C3DF47E}" presName="tx2" presStyleLbl="revTx" presStyleIdx="7" presStyleCnt="10" custScaleX="112806" custLinFactNeighborX="-1917" custLinFactNeighborY="5096"/>
      <dgm:spPr/>
    </dgm:pt>
    <dgm:pt modelId="{947229D8-2C57-41AD-A090-0D03C6F87991}" type="pres">
      <dgm:prSet presAssocID="{4B5E60D3-D823-4160-AF8F-CC491C3DF47E}" presName="vert2" presStyleCnt="0"/>
      <dgm:spPr/>
    </dgm:pt>
    <dgm:pt modelId="{CAC44403-4284-4DFB-B050-6C66BFB6173A}" type="pres">
      <dgm:prSet presAssocID="{4B5E60D3-D823-4160-AF8F-CC491C3DF47E}" presName="thinLine2b" presStyleLbl="callout" presStyleIdx="3" presStyleCnt="5"/>
      <dgm:spPr/>
    </dgm:pt>
    <dgm:pt modelId="{E03B245B-ADD7-462C-8561-B65ABC38E395}" type="pres">
      <dgm:prSet presAssocID="{4B5E60D3-D823-4160-AF8F-CC491C3DF47E}" presName="vertSpace2b" presStyleCnt="0"/>
      <dgm:spPr/>
    </dgm:pt>
    <dgm:pt modelId="{058A136C-5AE6-4307-86D6-9C0CD5CFA135}" type="pres">
      <dgm:prSet presAssocID="{1260DF9A-0506-4F8D-95AB-88CBA44E0BF0}" presName="thickLine" presStyleLbl="alignNode1" presStyleIdx="4" presStyleCnt="5"/>
      <dgm:spPr/>
    </dgm:pt>
    <dgm:pt modelId="{D3C0C1EA-49BF-44CA-BFA9-E0F118E5235F}" type="pres">
      <dgm:prSet presAssocID="{1260DF9A-0506-4F8D-95AB-88CBA44E0BF0}" presName="horz1" presStyleCnt="0"/>
      <dgm:spPr/>
    </dgm:pt>
    <dgm:pt modelId="{35D7EFD2-2332-4FD4-ADE6-97AF1A6A94AD}" type="pres">
      <dgm:prSet presAssocID="{1260DF9A-0506-4F8D-95AB-88CBA44E0BF0}" presName="tx1" presStyleLbl="revTx" presStyleIdx="8" presStyleCnt="10"/>
      <dgm:spPr/>
    </dgm:pt>
    <dgm:pt modelId="{176E1139-2F67-4BE6-8112-1AD3ED63D410}" type="pres">
      <dgm:prSet presAssocID="{1260DF9A-0506-4F8D-95AB-88CBA44E0BF0}" presName="vert1" presStyleCnt="0"/>
      <dgm:spPr/>
    </dgm:pt>
    <dgm:pt modelId="{3E541CE1-95A0-43E2-B159-110A3EBF61F3}" type="pres">
      <dgm:prSet presAssocID="{05F44D31-EEBE-48FB-9ACA-8F1DF9DD1D4D}" presName="vertSpace2a" presStyleCnt="0"/>
      <dgm:spPr/>
    </dgm:pt>
    <dgm:pt modelId="{3D721CB5-22FE-481D-AFCE-691A343F9AFD}" type="pres">
      <dgm:prSet presAssocID="{05F44D31-EEBE-48FB-9ACA-8F1DF9DD1D4D}" presName="horz2" presStyleCnt="0"/>
      <dgm:spPr/>
    </dgm:pt>
    <dgm:pt modelId="{E1EC9A76-CF28-4453-8F78-1BC9A46CCE0B}" type="pres">
      <dgm:prSet presAssocID="{05F44D31-EEBE-48FB-9ACA-8F1DF9DD1D4D}" presName="horzSpace2" presStyleCnt="0"/>
      <dgm:spPr/>
    </dgm:pt>
    <dgm:pt modelId="{E96E964C-39F6-4FEB-9C91-5334B58E975C}" type="pres">
      <dgm:prSet presAssocID="{05F44D31-EEBE-48FB-9ACA-8F1DF9DD1D4D}" presName="tx2" presStyleLbl="revTx" presStyleIdx="9" presStyleCnt="10" custScaleX="112982" custLinFactNeighborX="-1197" custLinFactNeighborY="8293"/>
      <dgm:spPr/>
    </dgm:pt>
    <dgm:pt modelId="{E3229DBF-D693-4F0E-B9ED-4E021122C5C5}" type="pres">
      <dgm:prSet presAssocID="{05F44D31-EEBE-48FB-9ACA-8F1DF9DD1D4D}" presName="vert2" presStyleCnt="0"/>
      <dgm:spPr/>
    </dgm:pt>
    <dgm:pt modelId="{9AB61EDB-935C-44D5-AA20-9EC19885692C}" type="pres">
      <dgm:prSet presAssocID="{05F44D31-EEBE-48FB-9ACA-8F1DF9DD1D4D}" presName="thinLine2b" presStyleLbl="callout" presStyleIdx="4" presStyleCnt="5"/>
      <dgm:spPr/>
    </dgm:pt>
    <dgm:pt modelId="{3E2BDF55-D93B-4D93-AE83-BB31B07CE6F5}" type="pres">
      <dgm:prSet presAssocID="{05F44D31-EEBE-48FB-9ACA-8F1DF9DD1D4D}" presName="vertSpace2b" presStyleCnt="0"/>
      <dgm:spPr/>
    </dgm:pt>
  </dgm:ptLst>
  <dgm:cxnLst>
    <dgm:cxn modelId="{2291D305-DF71-46A8-8173-DE64106C64AC}" type="presOf" srcId="{05F44D31-EEBE-48FB-9ACA-8F1DF9DD1D4D}" destId="{E96E964C-39F6-4FEB-9C91-5334B58E975C}" srcOrd="0" destOrd="0" presId="urn:microsoft.com/office/officeart/2008/layout/LinedList"/>
    <dgm:cxn modelId="{403D280A-CEF0-45FD-A634-A81E0BFFD403}" srcId="{58D474ED-EF4E-479A-B0F2-86D66DB744CD}" destId="{3D78C8E3-264F-4E94-8043-FD655E3BD0C6}" srcOrd="1" destOrd="0" parTransId="{F61CD700-1ADD-4F8C-92F4-16E29223A742}" sibTransId="{DD58D2AD-1208-478A-A128-B7636AD76F72}"/>
    <dgm:cxn modelId="{3D72CE19-6B2C-46E7-BD11-8B9EE2A49721}" srcId="{58D474ED-EF4E-479A-B0F2-86D66DB744CD}" destId="{D2A1B8BC-8FD3-4F7F-8CF2-97BA74ED70A7}" srcOrd="0" destOrd="0" parTransId="{529B483B-1676-4395-BBA1-F72A2332977E}" sibTransId="{FB298AE4-9E91-4D14-95AD-2B0244C2B651}"/>
    <dgm:cxn modelId="{E588DA1C-C679-46DC-A116-12C23EDF3BBE}" type="presOf" srcId="{8784853D-A744-46E3-BB18-C990261BC8D7}" destId="{EFC38F8F-D2A0-41D6-8B02-C3B86F8B41B5}" srcOrd="0" destOrd="0" presId="urn:microsoft.com/office/officeart/2008/layout/LinedList"/>
    <dgm:cxn modelId="{D241BC21-6CC9-45EA-96BA-4BABF5D58D5C}" type="presOf" srcId="{B1BA741F-E835-45C5-B0AC-EFC18656992A}" destId="{E7AF31A6-D369-4BEC-A143-39E58CA6A30F}" srcOrd="0" destOrd="0" presId="urn:microsoft.com/office/officeart/2008/layout/LinedList"/>
    <dgm:cxn modelId="{47663130-1F9E-4C76-B474-A216A267DDD9}" srcId="{D2A1B8BC-8FD3-4F7F-8CF2-97BA74ED70A7}" destId="{8784853D-A744-46E3-BB18-C990261BC8D7}" srcOrd="0" destOrd="0" parTransId="{57B119B3-1908-458E-98E5-A1398D2FE557}" sibTransId="{6F43B88D-19B6-4A9F-BDC6-DF4CB787E1FA}"/>
    <dgm:cxn modelId="{5EDE8F5E-4610-4D1D-A055-B611B0583FC0}" srcId="{58D474ED-EF4E-479A-B0F2-86D66DB744CD}" destId="{1260DF9A-0506-4F8D-95AB-88CBA44E0BF0}" srcOrd="4" destOrd="0" parTransId="{F66C3B28-7F96-4314-B3F0-FC2EAE0B41B6}" sibTransId="{EF7BFB8A-AD98-4030-BF0F-BF868CD24AC7}"/>
    <dgm:cxn modelId="{8F881049-8E52-4F7C-B4AC-649DBE767776}" type="presOf" srcId="{D2A1B8BC-8FD3-4F7F-8CF2-97BA74ED70A7}" destId="{D765CF40-0C9F-41AA-BCEF-6CC864F9DB5F}" srcOrd="0" destOrd="0" presId="urn:microsoft.com/office/officeart/2008/layout/LinedList"/>
    <dgm:cxn modelId="{E1011A4D-D160-41B8-A49C-D1739AB5E2DC}" type="presOf" srcId="{441DABAE-70A2-4DC1-BE15-446A3AB0CC61}" destId="{4224C13C-8CA0-4026-B19D-DA6EE2A7DEBA}" srcOrd="0" destOrd="0" presId="urn:microsoft.com/office/officeart/2008/layout/LinedList"/>
    <dgm:cxn modelId="{11266E77-F314-4882-92A8-52637CDADC37}" srcId="{58D474ED-EF4E-479A-B0F2-86D66DB744CD}" destId="{6BD1BCF9-E26B-428B-B187-B9AE4F6866C5}" srcOrd="3" destOrd="0" parTransId="{2340EE67-8DA4-4A4E-9875-82F567EF863C}" sibTransId="{C739B36A-AB6B-4838-AA61-4965D4F38235}"/>
    <dgm:cxn modelId="{255F3D78-4015-49CE-9EFA-C1E0848E97D9}" srcId="{1260DF9A-0506-4F8D-95AB-88CBA44E0BF0}" destId="{05F44D31-EEBE-48FB-9ACA-8F1DF9DD1D4D}" srcOrd="0" destOrd="0" parTransId="{5F23E908-4B9B-4B8F-9D3E-C842CAADFCEB}" sibTransId="{9D259F6C-1D63-458D-AB0C-58E582ABBE3A}"/>
    <dgm:cxn modelId="{65674E8C-E629-4DFB-80FA-7311FDA6A9CA}" srcId="{58D474ED-EF4E-479A-B0F2-86D66DB744CD}" destId="{441DABAE-70A2-4DC1-BE15-446A3AB0CC61}" srcOrd="2" destOrd="0" parTransId="{11CA3E81-B33F-45B9-B055-884D989D4C13}" sibTransId="{E83612C7-4D85-4E02-B745-3F4205F04054}"/>
    <dgm:cxn modelId="{7BDF209D-0852-4B93-85F7-C9F77670DF4A}" type="presOf" srcId="{6BD1BCF9-E26B-428B-B187-B9AE4F6866C5}" destId="{4D07F045-35EC-4469-A67F-027C760FBF63}" srcOrd="0" destOrd="0" presId="urn:microsoft.com/office/officeart/2008/layout/LinedList"/>
    <dgm:cxn modelId="{E895FEA6-E7C6-473D-B2BF-BA680FC8A429}" type="presOf" srcId="{58D474ED-EF4E-479A-B0F2-86D66DB744CD}" destId="{A4EA7CC5-0ED8-4EBE-B2F2-D58EE500D006}" srcOrd="0" destOrd="0" presId="urn:microsoft.com/office/officeart/2008/layout/LinedList"/>
    <dgm:cxn modelId="{711166A9-E403-4BE3-BB4F-A84CC0D8B1B1}" type="presOf" srcId="{4B5E60D3-D823-4160-AF8F-CC491C3DF47E}" destId="{5B32076D-7328-443F-AE51-D2FB0287601F}" srcOrd="0" destOrd="0" presId="urn:microsoft.com/office/officeart/2008/layout/LinedList"/>
    <dgm:cxn modelId="{7696DBAC-227E-49C3-BEBF-FD03BA781816}" srcId="{6BD1BCF9-E26B-428B-B187-B9AE4F6866C5}" destId="{4B5E60D3-D823-4160-AF8F-CC491C3DF47E}" srcOrd="0" destOrd="0" parTransId="{43EC633C-F32F-43FE-AD6B-8048116C2910}" sibTransId="{31C18428-AC22-4B0A-AF06-AD81C507EACC}"/>
    <dgm:cxn modelId="{69F3B2BA-FD0F-4E5E-989A-12266F3E0379}" srcId="{3D78C8E3-264F-4E94-8043-FD655E3BD0C6}" destId="{B1BA741F-E835-45C5-B0AC-EFC18656992A}" srcOrd="0" destOrd="0" parTransId="{0B2494C4-0A87-46E1-ADBC-6D8019F83568}" sibTransId="{509DF8CC-922F-407D-8EA4-50BF2EBF3FEE}"/>
    <dgm:cxn modelId="{8EB205C3-B4D9-4D31-8A5C-99A84587F008}" type="presOf" srcId="{1260DF9A-0506-4F8D-95AB-88CBA44E0BF0}" destId="{35D7EFD2-2332-4FD4-ADE6-97AF1A6A94AD}" srcOrd="0" destOrd="0" presId="urn:microsoft.com/office/officeart/2008/layout/LinedList"/>
    <dgm:cxn modelId="{6B4C3BE2-A22D-4C18-A013-96F390C5F2B1}" type="presOf" srcId="{BB8E649C-F298-4CE2-BB19-AC91DCC5CBA6}" destId="{8B259689-BD7D-4B8C-ADEC-3F13FA3FB0BA}" srcOrd="0" destOrd="0" presId="urn:microsoft.com/office/officeart/2008/layout/LinedList"/>
    <dgm:cxn modelId="{C5DCB8E9-A4BD-4F11-9A46-3478EBFCC33E}" srcId="{441DABAE-70A2-4DC1-BE15-446A3AB0CC61}" destId="{BB8E649C-F298-4CE2-BB19-AC91DCC5CBA6}" srcOrd="0" destOrd="0" parTransId="{B00D60B7-B382-4AD1-BED0-276341483580}" sibTransId="{A3FA6109-BCCF-41D1-BDCC-78897BB62435}"/>
    <dgm:cxn modelId="{AE0418EC-F1D4-4964-81C6-A8B2E7F9C9D4}" type="presOf" srcId="{3D78C8E3-264F-4E94-8043-FD655E3BD0C6}" destId="{CC24F8D9-C2C9-49F2-B62E-A335E926A8FE}" srcOrd="0" destOrd="0" presId="urn:microsoft.com/office/officeart/2008/layout/LinedList"/>
    <dgm:cxn modelId="{EE32E779-DACA-45D8-817C-AA5E84366095}" type="presParOf" srcId="{A4EA7CC5-0ED8-4EBE-B2F2-D58EE500D006}" destId="{84731160-1006-4CBE-9C41-1BB07D321980}" srcOrd="0" destOrd="0" presId="urn:microsoft.com/office/officeart/2008/layout/LinedList"/>
    <dgm:cxn modelId="{4F63A215-A640-46AE-B17F-1E8E86F79473}" type="presParOf" srcId="{A4EA7CC5-0ED8-4EBE-B2F2-D58EE500D006}" destId="{694FF58E-AF28-4780-B947-1444F4844D88}" srcOrd="1" destOrd="0" presId="urn:microsoft.com/office/officeart/2008/layout/LinedList"/>
    <dgm:cxn modelId="{63342977-C26C-4855-A789-B2081DEAEA15}" type="presParOf" srcId="{694FF58E-AF28-4780-B947-1444F4844D88}" destId="{D765CF40-0C9F-41AA-BCEF-6CC864F9DB5F}" srcOrd="0" destOrd="0" presId="urn:microsoft.com/office/officeart/2008/layout/LinedList"/>
    <dgm:cxn modelId="{93078C23-2043-47E7-8CE5-3B63EB6E93D1}" type="presParOf" srcId="{694FF58E-AF28-4780-B947-1444F4844D88}" destId="{0552F793-AD0C-4D93-BCF1-16E4BB2B2C9C}" srcOrd="1" destOrd="0" presId="urn:microsoft.com/office/officeart/2008/layout/LinedList"/>
    <dgm:cxn modelId="{778F61A3-2A13-4F12-9EF8-7215077FFE7F}" type="presParOf" srcId="{0552F793-AD0C-4D93-BCF1-16E4BB2B2C9C}" destId="{6D2EA51C-8BB9-4A27-A521-424C724CE8AD}" srcOrd="0" destOrd="0" presId="urn:microsoft.com/office/officeart/2008/layout/LinedList"/>
    <dgm:cxn modelId="{F5D046E8-D45B-4CB7-97CC-3F81B62FDE71}" type="presParOf" srcId="{0552F793-AD0C-4D93-BCF1-16E4BB2B2C9C}" destId="{2E94BD62-D54D-43CC-84CD-09528A2FF51B}" srcOrd="1" destOrd="0" presId="urn:microsoft.com/office/officeart/2008/layout/LinedList"/>
    <dgm:cxn modelId="{614685C2-C31F-4E6B-86F5-34A09AE9E053}" type="presParOf" srcId="{2E94BD62-D54D-43CC-84CD-09528A2FF51B}" destId="{09D9992A-DA32-4414-9B84-608B66F1D7B0}" srcOrd="0" destOrd="0" presId="urn:microsoft.com/office/officeart/2008/layout/LinedList"/>
    <dgm:cxn modelId="{0F1EC975-57D8-4C38-BD7B-93047429849D}" type="presParOf" srcId="{2E94BD62-D54D-43CC-84CD-09528A2FF51B}" destId="{EFC38F8F-D2A0-41D6-8B02-C3B86F8B41B5}" srcOrd="1" destOrd="0" presId="urn:microsoft.com/office/officeart/2008/layout/LinedList"/>
    <dgm:cxn modelId="{35DDAC33-E320-4A9B-9ADF-99143E0AC43F}" type="presParOf" srcId="{2E94BD62-D54D-43CC-84CD-09528A2FF51B}" destId="{EFA2FD74-9ACB-4913-A5C2-B6EAEC5F8556}" srcOrd="2" destOrd="0" presId="urn:microsoft.com/office/officeart/2008/layout/LinedList"/>
    <dgm:cxn modelId="{177AC2D0-4E08-4058-8C7B-F5C94EDFD85E}" type="presParOf" srcId="{0552F793-AD0C-4D93-BCF1-16E4BB2B2C9C}" destId="{021905C3-EABE-4507-8151-E07A65CE06E8}" srcOrd="2" destOrd="0" presId="urn:microsoft.com/office/officeart/2008/layout/LinedList"/>
    <dgm:cxn modelId="{1D962F42-C5EA-45EF-B7C9-35394CAC3FD6}" type="presParOf" srcId="{0552F793-AD0C-4D93-BCF1-16E4BB2B2C9C}" destId="{93640007-9E74-4FC6-9530-507B138FC390}" srcOrd="3" destOrd="0" presId="urn:microsoft.com/office/officeart/2008/layout/LinedList"/>
    <dgm:cxn modelId="{16C12838-DFAB-4A8B-A1D6-F03C62384B4E}" type="presParOf" srcId="{A4EA7CC5-0ED8-4EBE-B2F2-D58EE500D006}" destId="{E3581654-B683-44F2-B7E3-490034CFEF37}" srcOrd="2" destOrd="0" presId="urn:microsoft.com/office/officeart/2008/layout/LinedList"/>
    <dgm:cxn modelId="{FA6AAD04-09A5-4BF8-97C2-4F1BA43918AD}" type="presParOf" srcId="{A4EA7CC5-0ED8-4EBE-B2F2-D58EE500D006}" destId="{CCF541DC-D169-4EF2-9621-9CCB8069A4C5}" srcOrd="3" destOrd="0" presId="urn:microsoft.com/office/officeart/2008/layout/LinedList"/>
    <dgm:cxn modelId="{04889BA1-16D7-4102-ACDD-20697DE09246}" type="presParOf" srcId="{CCF541DC-D169-4EF2-9621-9CCB8069A4C5}" destId="{CC24F8D9-C2C9-49F2-B62E-A335E926A8FE}" srcOrd="0" destOrd="0" presId="urn:microsoft.com/office/officeart/2008/layout/LinedList"/>
    <dgm:cxn modelId="{6C51BD01-54D2-4EC3-A7C6-04A2AF8DDA99}" type="presParOf" srcId="{CCF541DC-D169-4EF2-9621-9CCB8069A4C5}" destId="{D8D7F7BD-583A-44C7-95D9-EEB24183F3E4}" srcOrd="1" destOrd="0" presId="urn:microsoft.com/office/officeart/2008/layout/LinedList"/>
    <dgm:cxn modelId="{389089E3-0E36-4607-BD13-F45430FD3692}" type="presParOf" srcId="{D8D7F7BD-583A-44C7-95D9-EEB24183F3E4}" destId="{985F8275-0167-4C85-9033-CC51D2B19B49}" srcOrd="0" destOrd="0" presId="urn:microsoft.com/office/officeart/2008/layout/LinedList"/>
    <dgm:cxn modelId="{BC43BC97-4DA7-4F87-AC52-5383DE4AB27D}" type="presParOf" srcId="{D8D7F7BD-583A-44C7-95D9-EEB24183F3E4}" destId="{D9430464-4B31-4207-962B-260E5859273A}" srcOrd="1" destOrd="0" presId="urn:microsoft.com/office/officeart/2008/layout/LinedList"/>
    <dgm:cxn modelId="{85BE6119-E47B-4537-BDD9-B885406718F0}" type="presParOf" srcId="{D9430464-4B31-4207-962B-260E5859273A}" destId="{9DF52394-5A2D-4363-9486-B1509B81693A}" srcOrd="0" destOrd="0" presId="urn:microsoft.com/office/officeart/2008/layout/LinedList"/>
    <dgm:cxn modelId="{A82169F9-BF80-457D-A433-CC1F60C72752}" type="presParOf" srcId="{D9430464-4B31-4207-962B-260E5859273A}" destId="{E7AF31A6-D369-4BEC-A143-39E58CA6A30F}" srcOrd="1" destOrd="0" presId="urn:microsoft.com/office/officeart/2008/layout/LinedList"/>
    <dgm:cxn modelId="{047712A1-7B13-4118-82B5-22509CDD62AB}" type="presParOf" srcId="{D9430464-4B31-4207-962B-260E5859273A}" destId="{1DF27910-0280-401E-8FCE-0C476844CA4A}" srcOrd="2" destOrd="0" presId="urn:microsoft.com/office/officeart/2008/layout/LinedList"/>
    <dgm:cxn modelId="{BC268D5D-0AC6-495C-A4EC-DE723B736667}" type="presParOf" srcId="{D8D7F7BD-583A-44C7-95D9-EEB24183F3E4}" destId="{B0879876-C435-4EA1-A0E8-D509B11CCC90}" srcOrd="2" destOrd="0" presId="urn:microsoft.com/office/officeart/2008/layout/LinedList"/>
    <dgm:cxn modelId="{F539BF8C-7B60-48AE-863A-BBE236DA945D}" type="presParOf" srcId="{D8D7F7BD-583A-44C7-95D9-EEB24183F3E4}" destId="{84D956E3-D6DE-462C-BF82-A351B48F401A}" srcOrd="3" destOrd="0" presId="urn:microsoft.com/office/officeart/2008/layout/LinedList"/>
    <dgm:cxn modelId="{059B2F79-45C0-499A-9B5D-EB8DAA73D4E3}" type="presParOf" srcId="{A4EA7CC5-0ED8-4EBE-B2F2-D58EE500D006}" destId="{EA6F2DAD-3BE3-46EF-A1E0-03E1B4E216DF}" srcOrd="4" destOrd="0" presId="urn:microsoft.com/office/officeart/2008/layout/LinedList"/>
    <dgm:cxn modelId="{5349076B-9D86-4679-B7C6-7DF6307F98D9}" type="presParOf" srcId="{A4EA7CC5-0ED8-4EBE-B2F2-D58EE500D006}" destId="{21F6E8E7-EB46-468F-B794-C144A34E5194}" srcOrd="5" destOrd="0" presId="urn:microsoft.com/office/officeart/2008/layout/LinedList"/>
    <dgm:cxn modelId="{E047BF08-DD5F-4F35-A810-0E9A73F15E10}" type="presParOf" srcId="{21F6E8E7-EB46-468F-B794-C144A34E5194}" destId="{4224C13C-8CA0-4026-B19D-DA6EE2A7DEBA}" srcOrd="0" destOrd="0" presId="urn:microsoft.com/office/officeart/2008/layout/LinedList"/>
    <dgm:cxn modelId="{5DD71A50-489F-42B9-80C7-B39A2E59B092}" type="presParOf" srcId="{21F6E8E7-EB46-468F-B794-C144A34E5194}" destId="{0E18A1AB-244D-4F4D-9AE7-B79E6A692F45}" srcOrd="1" destOrd="0" presId="urn:microsoft.com/office/officeart/2008/layout/LinedList"/>
    <dgm:cxn modelId="{D8A7CA90-1E6C-4105-9858-E20685CF06AB}" type="presParOf" srcId="{0E18A1AB-244D-4F4D-9AE7-B79E6A692F45}" destId="{68229D34-F15E-42C4-848D-27765EEC3DD5}" srcOrd="0" destOrd="0" presId="urn:microsoft.com/office/officeart/2008/layout/LinedList"/>
    <dgm:cxn modelId="{F651728F-A588-406E-B43E-4B7312A8F862}" type="presParOf" srcId="{0E18A1AB-244D-4F4D-9AE7-B79E6A692F45}" destId="{ED64BA89-51DC-43B4-AC53-2EEC494FE646}" srcOrd="1" destOrd="0" presId="urn:microsoft.com/office/officeart/2008/layout/LinedList"/>
    <dgm:cxn modelId="{C0CF56CB-30E7-4FFD-9FFB-DE14F4101E03}" type="presParOf" srcId="{ED64BA89-51DC-43B4-AC53-2EEC494FE646}" destId="{9301B393-90A1-4BF1-8F49-ABCD40AC988D}" srcOrd="0" destOrd="0" presId="urn:microsoft.com/office/officeart/2008/layout/LinedList"/>
    <dgm:cxn modelId="{229E66F8-788F-4371-9949-5023040BEA11}" type="presParOf" srcId="{ED64BA89-51DC-43B4-AC53-2EEC494FE646}" destId="{8B259689-BD7D-4B8C-ADEC-3F13FA3FB0BA}" srcOrd="1" destOrd="0" presId="urn:microsoft.com/office/officeart/2008/layout/LinedList"/>
    <dgm:cxn modelId="{CB317F02-58C5-4B0B-888B-A65AA125EFB0}" type="presParOf" srcId="{ED64BA89-51DC-43B4-AC53-2EEC494FE646}" destId="{43D0D9E5-ACAD-42FB-A925-489217D4E437}" srcOrd="2" destOrd="0" presId="urn:microsoft.com/office/officeart/2008/layout/LinedList"/>
    <dgm:cxn modelId="{7229853E-8A64-4AC7-BB3E-BCE33737FE36}" type="presParOf" srcId="{0E18A1AB-244D-4F4D-9AE7-B79E6A692F45}" destId="{10CEA4E3-BC7E-4CB8-8424-376F869A5C50}" srcOrd="2" destOrd="0" presId="urn:microsoft.com/office/officeart/2008/layout/LinedList"/>
    <dgm:cxn modelId="{B1F38128-934F-40A3-B74C-2334CD4B8B4A}" type="presParOf" srcId="{0E18A1AB-244D-4F4D-9AE7-B79E6A692F45}" destId="{932B9F57-AE69-4DBF-AEF2-B83FB531AF20}" srcOrd="3" destOrd="0" presId="urn:microsoft.com/office/officeart/2008/layout/LinedList"/>
    <dgm:cxn modelId="{0ACA6794-1F27-44A9-B40E-CBE4FD67DD3A}" type="presParOf" srcId="{A4EA7CC5-0ED8-4EBE-B2F2-D58EE500D006}" destId="{4D452B2C-8C81-4215-AABC-0D4F7C37EEF7}" srcOrd="6" destOrd="0" presId="urn:microsoft.com/office/officeart/2008/layout/LinedList"/>
    <dgm:cxn modelId="{5F2CB5FA-9FC3-49D8-B45C-A4828C36D2FF}" type="presParOf" srcId="{A4EA7CC5-0ED8-4EBE-B2F2-D58EE500D006}" destId="{9D6DB064-4217-4614-BBAF-4CBA04AF3654}" srcOrd="7" destOrd="0" presId="urn:microsoft.com/office/officeart/2008/layout/LinedList"/>
    <dgm:cxn modelId="{A1F4F301-6630-4DFF-A244-C35D4332DFEF}" type="presParOf" srcId="{9D6DB064-4217-4614-BBAF-4CBA04AF3654}" destId="{4D07F045-35EC-4469-A67F-027C760FBF63}" srcOrd="0" destOrd="0" presId="urn:microsoft.com/office/officeart/2008/layout/LinedList"/>
    <dgm:cxn modelId="{A2D7FDFF-5041-4994-BD20-FBA630FEE8A5}" type="presParOf" srcId="{9D6DB064-4217-4614-BBAF-4CBA04AF3654}" destId="{8CB51B4A-5BF7-4509-852C-67DE7BEDE30C}" srcOrd="1" destOrd="0" presId="urn:microsoft.com/office/officeart/2008/layout/LinedList"/>
    <dgm:cxn modelId="{A241F875-7B08-4389-AE96-BA590CDD5539}" type="presParOf" srcId="{8CB51B4A-5BF7-4509-852C-67DE7BEDE30C}" destId="{9520C92D-29BA-473E-AB05-390E05E2D325}" srcOrd="0" destOrd="0" presId="urn:microsoft.com/office/officeart/2008/layout/LinedList"/>
    <dgm:cxn modelId="{C26914E2-7269-43DF-BB27-1C6A4CEE1E82}" type="presParOf" srcId="{8CB51B4A-5BF7-4509-852C-67DE7BEDE30C}" destId="{48526927-9A57-4096-AA73-D7105D2012E1}" srcOrd="1" destOrd="0" presId="urn:microsoft.com/office/officeart/2008/layout/LinedList"/>
    <dgm:cxn modelId="{33A1C33D-3C05-4F69-BCEF-B2E5E775FD34}" type="presParOf" srcId="{48526927-9A57-4096-AA73-D7105D2012E1}" destId="{DDA9893A-ACF8-494B-A1F6-1629F07E49B7}" srcOrd="0" destOrd="0" presId="urn:microsoft.com/office/officeart/2008/layout/LinedList"/>
    <dgm:cxn modelId="{78D95B34-954B-433B-BBFA-4BB7E878D9DD}" type="presParOf" srcId="{48526927-9A57-4096-AA73-D7105D2012E1}" destId="{5B32076D-7328-443F-AE51-D2FB0287601F}" srcOrd="1" destOrd="0" presId="urn:microsoft.com/office/officeart/2008/layout/LinedList"/>
    <dgm:cxn modelId="{3A4985D6-DE0D-4072-A760-B490AEC2DA06}" type="presParOf" srcId="{48526927-9A57-4096-AA73-D7105D2012E1}" destId="{947229D8-2C57-41AD-A090-0D03C6F87991}" srcOrd="2" destOrd="0" presId="urn:microsoft.com/office/officeart/2008/layout/LinedList"/>
    <dgm:cxn modelId="{CBDCA43D-4B79-4AC9-AF17-276DBB80DB16}" type="presParOf" srcId="{8CB51B4A-5BF7-4509-852C-67DE7BEDE30C}" destId="{CAC44403-4284-4DFB-B050-6C66BFB6173A}" srcOrd="2" destOrd="0" presId="urn:microsoft.com/office/officeart/2008/layout/LinedList"/>
    <dgm:cxn modelId="{EEE6E9FF-6348-4BCF-B4B4-644B2777325D}" type="presParOf" srcId="{8CB51B4A-5BF7-4509-852C-67DE7BEDE30C}" destId="{E03B245B-ADD7-462C-8561-B65ABC38E395}" srcOrd="3" destOrd="0" presId="urn:microsoft.com/office/officeart/2008/layout/LinedList"/>
    <dgm:cxn modelId="{26B1F369-726C-40D9-9800-865DE35F14DB}" type="presParOf" srcId="{A4EA7CC5-0ED8-4EBE-B2F2-D58EE500D006}" destId="{058A136C-5AE6-4307-86D6-9C0CD5CFA135}" srcOrd="8" destOrd="0" presId="urn:microsoft.com/office/officeart/2008/layout/LinedList"/>
    <dgm:cxn modelId="{1FA53127-950F-4230-AFB7-E5B3CB9076B1}" type="presParOf" srcId="{A4EA7CC5-0ED8-4EBE-B2F2-D58EE500D006}" destId="{D3C0C1EA-49BF-44CA-BFA9-E0F118E5235F}" srcOrd="9" destOrd="0" presId="urn:microsoft.com/office/officeart/2008/layout/LinedList"/>
    <dgm:cxn modelId="{15F8904E-C585-4DA3-B175-362FDCEFA9D8}" type="presParOf" srcId="{D3C0C1EA-49BF-44CA-BFA9-E0F118E5235F}" destId="{35D7EFD2-2332-4FD4-ADE6-97AF1A6A94AD}" srcOrd="0" destOrd="0" presId="urn:microsoft.com/office/officeart/2008/layout/LinedList"/>
    <dgm:cxn modelId="{FC6F5249-1CA1-4160-99B2-ADC2F29BDFAD}" type="presParOf" srcId="{D3C0C1EA-49BF-44CA-BFA9-E0F118E5235F}" destId="{176E1139-2F67-4BE6-8112-1AD3ED63D410}" srcOrd="1" destOrd="0" presId="urn:microsoft.com/office/officeart/2008/layout/LinedList"/>
    <dgm:cxn modelId="{7B55953E-D3C1-4E4A-8C03-26618550804F}" type="presParOf" srcId="{176E1139-2F67-4BE6-8112-1AD3ED63D410}" destId="{3E541CE1-95A0-43E2-B159-110A3EBF61F3}" srcOrd="0" destOrd="0" presId="urn:microsoft.com/office/officeart/2008/layout/LinedList"/>
    <dgm:cxn modelId="{3C05C5EE-9F62-4C76-BC2B-3C931E99CEE2}" type="presParOf" srcId="{176E1139-2F67-4BE6-8112-1AD3ED63D410}" destId="{3D721CB5-22FE-481D-AFCE-691A343F9AFD}" srcOrd="1" destOrd="0" presId="urn:microsoft.com/office/officeart/2008/layout/LinedList"/>
    <dgm:cxn modelId="{6A718D2E-3465-4D94-AEF7-0134DF5DB58C}" type="presParOf" srcId="{3D721CB5-22FE-481D-AFCE-691A343F9AFD}" destId="{E1EC9A76-CF28-4453-8F78-1BC9A46CCE0B}" srcOrd="0" destOrd="0" presId="urn:microsoft.com/office/officeart/2008/layout/LinedList"/>
    <dgm:cxn modelId="{123A1439-3D09-44D2-89C3-63E3DBC9877D}" type="presParOf" srcId="{3D721CB5-22FE-481D-AFCE-691A343F9AFD}" destId="{E96E964C-39F6-4FEB-9C91-5334B58E975C}" srcOrd="1" destOrd="0" presId="urn:microsoft.com/office/officeart/2008/layout/LinedList"/>
    <dgm:cxn modelId="{C066C60B-3D70-4E8F-9985-90883046386E}" type="presParOf" srcId="{3D721CB5-22FE-481D-AFCE-691A343F9AFD}" destId="{E3229DBF-D693-4F0E-B9ED-4E021122C5C5}" srcOrd="2" destOrd="0" presId="urn:microsoft.com/office/officeart/2008/layout/LinedList"/>
    <dgm:cxn modelId="{01A489E1-080D-4401-8E15-833F24F638DB}" type="presParOf" srcId="{176E1139-2F67-4BE6-8112-1AD3ED63D410}" destId="{9AB61EDB-935C-44D5-AA20-9EC19885692C}" srcOrd="2" destOrd="0" presId="urn:microsoft.com/office/officeart/2008/layout/LinedList"/>
    <dgm:cxn modelId="{A83F6281-4187-4C12-8247-6E8980CF7606}" type="presParOf" srcId="{176E1139-2F67-4BE6-8112-1AD3ED63D410}" destId="{3E2BDF55-D93B-4D93-AE83-BB31B07CE6F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EAFBCF-1A64-48D2-84F8-4EDE3167D58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B1E3E7D1-A5FC-4FBC-9CB2-0483BEC240BF}">
      <dgm:prSet phldrT="[Text]" custT="1"/>
      <dgm:spPr/>
      <dgm:t>
        <a:bodyPr/>
        <a:lstStyle/>
        <a:p>
          <a:r>
            <a:rPr lang="en-GB" sz="2400" b="1" dirty="0"/>
            <a:t>Help me understand </a:t>
          </a:r>
          <a:r>
            <a:rPr lang="en-GB" sz="1800" b="1" dirty="0"/>
            <a:t>e.g. Describe to me…Tell me…How did you feel about?...How did that come about?...What happened next?</a:t>
          </a:r>
        </a:p>
      </dgm:t>
    </dgm:pt>
    <dgm:pt modelId="{64535896-F8C8-401B-B495-48B5A64C807C}" type="parTrans" cxnId="{6EA42DA0-8BE7-47EE-A9EE-47B583C8C054}">
      <dgm:prSet/>
      <dgm:spPr/>
      <dgm:t>
        <a:bodyPr/>
        <a:lstStyle/>
        <a:p>
          <a:endParaRPr lang="en-GB"/>
        </a:p>
      </dgm:t>
    </dgm:pt>
    <dgm:pt modelId="{AF7C4AAC-54BF-469A-B4F7-5E5B8F7098C6}" type="sibTrans" cxnId="{6EA42DA0-8BE7-47EE-A9EE-47B583C8C054}">
      <dgm:prSet/>
      <dgm:spPr/>
      <dgm:t>
        <a:bodyPr/>
        <a:lstStyle/>
        <a:p>
          <a:endParaRPr lang="en-GB"/>
        </a:p>
      </dgm:t>
    </dgm:pt>
    <dgm:pt modelId="{EBCDCB4A-1D05-45C8-8385-2DF6AFABE7BB}">
      <dgm:prSet custT="1"/>
      <dgm:spPr/>
      <dgm:t>
        <a:bodyPr/>
        <a:lstStyle/>
        <a:p>
          <a:r>
            <a:rPr lang="en-GB" sz="2400" b="1" dirty="0"/>
            <a:t>Structural/paradigmatic questions </a:t>
          </a:r>
          <a:r>
            <a:rPr lang="en-GB" sz="1800" b="1" dirty="0"/>
            <a:t>e.g. Out of all the things you’ve said, what is the most  important to you?... Can you talk me through a typical day? …What are you most proud of…?</a:t>
          </a:r>
        </a:p>
      </dgm:t>
    </dgm:pt>
    <dgm:pt modelId="{9E592E36-1838-46B5-B6D5-A71BDF8C61CF}" type="parTrans" cxnId="{50289A0C-E0BF-4ABF-969C-06605C6DFF87}">
      <dgm:prSet/>
      <dgm:spPr/>
      <dgm:t>
        <a:bodyPr/>
        <a:lstStyle/>
        <a:p>
          <a:endParaRPr lang="en-GB"/>
        </a:p>
      </dgm:t>
    </dgm:pt>
    <dgm:pt modelId="{A971734D-E621-44ED-83BD-79638C940D6F}" type="sibTrans" cxnId="{50289A0C-E0BF-4ABF-969C-06605C6DFF87}">
      <dgm:prSet/>
      <dgm:spPr/>
      <dgm:t>
        <a:bodyPr/>
        <a:lstStyle/>
        <a:p>
          <a:endParaRPr lang="en-GB"/>
        </a:p>
      </dgm:t>
    </dgm:pt>
    <dgm:pt modelId="{15C5B5AB-3D58-4166-92E6-35F75B7169BC}">
      <dgm:prSet custT="1"/>
      <dgm:spPr/>
      <dgm:t>
        <a:bodyPr/>
        <a:lstStyle/>
        <a:p>
          <a:r>
            <a:rPr lang="en-GB" sz="2400" b="1" dirty="0"/>
            <a:t>Follow-up/clarifying questions </a:t>
          </a:r>
          <a:r>
            <a:rPr lang="en-GB" sz="1800" b="1" dirty="0"/>
            <a:t>e.g. You mentioned that…can you tell me a little bit more about that?  When you said (x), can you expand a little on that?</a:t>
          </a:r>
          <a:endParaRPr lang="en-GB" sz="2400" b="1" dirty="0"/>
        </a:p>
      </dgm:t>
    </dgm:pt>
    <dgm:pt modelId="{C7B05D18-3683-4FB7-99F8-787CDE0581FF}" type="parTrans" cxnId="{DD2CB0D6-67C1-47CE-AB91-B6DB657CCB59}">
      <dgm:prSet/>
      <dgm:spPr/>
      <dgm:t>
        <a:bodyPr/>
        <a:lstStyle/>
        <a:p>
          <a:endParaRPr lang="en-GB"/>
        </a:p>
      </dgm:t>
    </dgm:pt>
    <dgm:pt modelId="{351D9FB9-5B32-4F8F-B6B8-2AB5E3DD75C7}" type="sibTrans" cxnId="{DD2CB0D6-67C1-47CE-AB91-B6DB657CCB59}">
      <dgm:prSet/>
      <dgm:spPr/>
      <dgm:t>
        <a:bodyPr/>
        <a:lstStyle/>
        <a:p>
          <a:endParaRPr lang="en-GB"/>
        </a:p>
      </dgm:t>
    </dgm:pt>
    <dgm:pt modelId="{200D2FE6-0BC8-4663-ACF6-E5086F708F3A}">
      <dgm:prSet custT="1"/>
      <dgm:spPr/>
      <dgm:t>
        <a:bodyPr/>
        <a:lstStyle/>
        <a:p>
          <a:r>
            <a:rPr lang="en-GB" sz="2400" b="1" dirty="0"/>
            <a:t>Experience/example questions </a:t>
          </a:r>
          <a:r>
            <a:rPr lang="en-GB" sz="1800" b="1" dirty="0"/>
            <a:t>e.g. In your experience, tell me what the most challenging circumstance  was that…</a:t>
          </a:r>
        </a:p>
      </dgm:t>
    </dgm:pt>
    <dgm:pt modelId="{EDD2E457-65F2-411E-8CCA-9DA551B35FA4}" type="parTrans" cxnId="{75DBEA1A-A352-4552-A63D-398E691681AC}">
      <dgm:prSet/>
      <dgm:spPr/>
      <dgm:t>
        <a:bodyPr/>
        <a:lstStyle/>
        <a:p>
          <a:endParaRPr lang="en-GB"/>
        </a:p>
      </dgm:t>
    </dgm:pt>
    <dgm:pt modelId="{0A592329-9A32-4DB8-91FC-259F2464ACE6}" type="sibTrans" cxnId="{75DBEA1A-A352-4552-A63D-398E691681AC}">
      <dgm:prSet/>
      <dgm:spPr/>
      <dgm:t>
        <a:bodyPr/>
        <a:lstStyle/>
        <a:p>
          <a:endParaRPr lang="en-GB"/>
        </a:p>
      </dgm:t>
    </dgm:pt>
    <dgm:pt modelId="{2E5FA45B-740B-4435-95DF-997AFC4A1FF7}">
      <dgm:prSet custT="1"/>
      <dgm:spPr/>
      <dgm:t>
        <a:bodyPr/>
        <a:lstStyle/>
        <a:p>
          <a:r>
            <a:rPr lang="en-GB" sz="1100" dirty="0"/>
            <a:t> </a:t>
          </a:r>
          <a:r>
            <a:rPr lang="en-GB" sz="2400" dirty="0"/>
            <a:t>Comparison/contrast questions </a:t>
          </a:r>
          <a:r>
            <a:rPr lang="en-GB" sz="1800" b="1" dirty="0"/>
            <a:t>e.g. If you were to compare life before and after (x), what are the main differences?</a:t>
          </a:r>
        </a:p>
      </dgm:t>
    </dgm:pt>
    <dgm:pt modelId="{A525322A-F9A8-403E-A612-C6677BE2E8AB}" type="parTrans" cxnId="{498E3162-F256-475F-BD9C-D37E48773EA7}">
      <dgm:prSet/>
      <dgm:spPr/>
      <dgm:t>
        <a:bodyPr/>
        <a:lstStyle/>
        <a:p>
          <a:endParaRPr lang="en-GB"/>
        </a:p>
      </dgm:t>
    </dgm:pt>
    <dgm:pt modelId="{A7FBEFB5-9C9E-4550-9FC5-218FDAAC03A1}" type="sibTrans" cxnId="{498E3162-F256-475F-BD9C-D37E48773EA7}">
      <dgm:prSet/>
      <dgm:spPr/>
      <dgm:t>
        <a:bodyPr/>
        <a:lstStyle/>
        <a:p>
          <a:endParaRPr lang="en-GB"/>
        </a:p>
      </dgm:t>
    </dgm:pt>
    <dgm:pt modelId="{DC387453-ECCD-4FA9-81DB-D0992A6EAF5A}" type="pres">
      <dgm:prSet presAssocID="{A2EAFBCF-1A64-48D2-84F8-4EDE3167D58C}" presName="linear" presStyleCnt="0">
        <dgm:presLayoutVars>
          <dgm:dir/>
          <dgm:animLvl val="lvl"/>
          <dgm:resizeHandles val="exact"/>
        </dgm:presLayoutVars>
      </dgm:prSet>
      <dgm:spPr/>
    </dgm:pt>
    <dgm:pt modelId="{5A5996AA-B34C-4D4B-AFD8-3D0AA09E25D8}" type="pres">
      <dgm:prSet presAssocID="{B1E3E7D1-A5FC-4FBC-9CB2-0483BEC240BF}" presName="parentLin" presStyleCnt="0"/>
      <dgm:spPr/>
    </dgm:pt>
    <dgm:pt modelId="{9A853046-74EB-4A3B-AC9B-57D879EE4BE6}" type="pres">
      <dgm:prSet presAssocID="{B1E3E7D1-A5FC-4FBC-9CB2-0483BEC240BF}" presName="parentLeftMargin" presStyleLbl="node1" presStyleIdx="0" presStyleCnt="5"/>
      <dgm:spPr/>
    </dgm:pt>
    <dgm:pt modelId="{8DA29561-3426-4AA9-AADF-823740FCC927}" type="pres">
      <dgm:prSet presAssocID="{B1E3E7D1-A5FC-4FBC-9CB2-0483BEC240BF}" presName="parentText" presStyleLbl="node1" presStyleIdx="0" presStyleCnt="5" custScaleX="148816" custScaleY="141154" custLinFactNeighborX="4591" custLinFactNeighborY="-71626">
        <dgm:presLayoutVars>
          <dgm:chMax val="0"/>
          <dgm:bulletEnabled val="1"/>
        </dgm:presLayoutVars>
      </dgm:prSet>
      <dgm:spPr/>
    </dgm:pt>
    <dgm:pt modelId="{83DE2E4C-9288-4A10-A867-6C5A2335D32D}" type="pres">
      <dgm:prSet presAssocID="{B1E3E7D1-A5FC-4FBC-9CB2-0483BEC240BF}" presName="negativeSpace" presStyleCnt="0"/>
      <dgm:spPr/>
    </dgm:pt>
    <dgm:pt modelId="{E2FEE294-5FA3-4255-AE51-CEDFA08B9B29}" type="pres">
      <dgm:prSet presAssocID="{B1E3E7D1-A5FC-4FBC-9CB2-0483BEC240BF}" presName="childText" presStyleLbl="conFgAcc1" presStyleIdx="0" presStyleCnt="5" custLinFactY="-10474" custLinFactNeighborY="-100000">
        <dgm:presLayoutVars>
          <dgm:bulletEnabled val="1"/>
        </dgm:presLayoutVars>
      </dgm:prSet>
      <dgm:spPr/>
    </dgm:pt>
    <dgm:pt modelId="{AAF78506-BC9D-466C-ABDB-518D9F85E4BD}" type="pres">
      <dgm:prSet presAssocID="{AF7C4AAC-54BF-469A-B4F7-5E5B8F7098C6}" presName="spaceBetweenRectangles" presStyleCnt="0"/>
      <dgm:spPr/>
    </dgm:pt>
    <dgm:pt modelId="{1FF4DFE1-A21C-4582-B7C5-4484AE2B5901}" type="pres">
      <dgm:prSet presAssocID="{EBCDCB4A-1D05-45C8-8385-2DF6AFABE7BB}" presName="parentLin" presStyleCnt="0"/>
      <dgm:spPr/>
    </dgm:pt>
    <dgm:pt modelId="{0145C548-F18F-44CD-B7AB-E12E9CAF6034}" type="pres">
      <dgm:prSet presAssocID="{EBCDCB4A-1D05-45C8-8385-2DF6AFABE7BB}" presName="parentLeftMargin" presStyleLbl="node1" presStyleIdx="0" presStyleCnt="5"/>
      <dgm:spPr/>
    </dgm:pt>
    <dgm:pt modelId="{9468EB88-B8A1-4582-AECD-BD062B1A06F3}" type="pres">
      <dgm:prSet presAssocID="{EBCDCB4A-1D05-45C8-8385-2DF6AFABE7BB}" presName="parentText" presStyleLbl="node1" presStyleIdx="1" presStyleCnt="5" custScaleX="142857" custScaleY="144569" custLinFactNeighborX="515" custLinFactNeighborY="-47835">
        <dgm:presLayoutVars>
          <dgm:chMax val="0"/>
          <dgm:bulletEnabled val="1"/>
        </dgm:presLayoutVars>
      </dgm:prSet>
      <dgm:spPr/>
    </dgm:pt>
    <dgm:pt modelId="{1ECFD1BC-89F7-429A-8BCF-F26FD7527D62}" type="pres">
      <dgm:prSet presAssocID="{EBCDCB4A-1D05-45C8-8385-2DF6AFABE7BB}" presName="negativeSpace" presStyleCnt="0"/>
      <dgm:spPr/>
    </dgm:pt>
    <dgm:pt modelId="{F04D4B9A-3B5B-446D-A6EA-2E2C24D455E3}" type="pres">
      <dgm:prSet presAssocID="{EBCDCB4A-1D05-45C8-8385-2DF6AFABE7BB}" presName="childText" presStyleLbl="conFgAcc1" presStyleIdx="1" presStyleCnt="5">
        <dgm:presLayoutVars>
          <dgm:bulletEnabled val="1"/>
        </dgm:presLayoutVars>
      </dgm:prSet>
      <dgm:spPr/>
    </dgm:pt>
    <dgm:pt modelId="{C472BAE8-E66B-4364-B67E-AC54BA314C5C}" type="pres">
      <dgm:prSet presAssocID="{A971734D-E621-44ED-83BD-79638C940D6F}" presName="spaceBetweenRectangles" presStyleCnt="0"/>
      <dgm:spPr/>
    </dgm:pt>
    <dgm:pt modelId="{9BA5B178-BFEE-4025-8C5D-C6431B7D0D3C}" type="pres">
      <dgm:prSet presAssocID="{15C5B5AB-3D58-4166-92E6-35F75B7169BC}" presName="parentLin" presStyleCnt="0"/>
      <dgm:spPr/>
    </dgm:pt>
    <dgm:pt modelId="{AF8427DE-EA6D-4080-8EAC-A2E267D8FA1D}" type="pres">
      <dgm:prSet presAssocID="{15C5B5AB-3D58-4166-92E6-35F75B7169BC}" presName="parentLeftMargin" presStyleLbl="node1" presStyleIdx="1" presStyleCnt="5"/>
      <dgm:spPr/>
    </dgm:pt>
    <dgm:pt modelId="{5A938490-DCD3-4FF0-8A6C-2B9A8F110829}" type="pres">
      <dgm:prSet presAssocID="{15C5B5AB-3D58-4166-92E6-35F75B7169BC}" presName="parentText" presStyleLbl="node1" presStyleIdx="2" presStyleCnt="5" custScaleX="142857" custScaleY="149862" custLinFactNeighborX="10275" custLinFactNeighborY="-87894">
        <dgm:presLayoutVars>
          <dgm:chMax val="0"/>
          <dgm:bulletEnabled val="1"/>
        </dgm:presLayoutVars>
      </dgm:prSet>
      <dgm:spPr/>
    </dgm:pt>
    <dgm:pt modelId="{7E61C3EC-9F0C-4CB3-8ED8-FCDC78C64E6F}" type="pres">
      <dgm:prSet presAssocID="{15C5B5AB-3D58-4166-92E6-35F75B7169BC}" presName="negativeSpace" presStyleCnt="0"/>
      <dgm:spPr/>
    </dgm:pt>
    <dgm:pt modelId="{D89471E0-8AC0-42BF-8972-68FE82F7A89A}" type="pres">
      <dgm:prSet presAssocID="{15C5B5AB-3D58-4166-92E6-35F75B7169BC}" presName="childText" presStyleLbl="conFgAcc1" presStyleIdx="2" presStyleCnt="5">
        <dgm:presLayoutVars>
          <dgm:bulletEnabled val="1"/>
        </dgm:presLayoutVars>
      </dgm:prSet>
      <dgm:spPr/>
    </dgm:pt>
    <dgm:pt modelId="{0508589B-7181-47D7-864A-DABC1E880118}" type="pres">
      <dgm:prSet presAssocID="{351D9FB9-5B32-4F8F-B6B8-2AB5E3DD75C7}" presName="spaceBetweenRectangles" presStyleCnt="0"/>
      <dgm:spPr/>
    </dgm:pt>
    <dgm:pt modelId="{087695EA-BC12-4C6C-A28B-4123662DA5C1}" type="pres">
      <dgm:prSet presAssocID="{200D2FE6-0BC8-4663-ACF6-E5086F708F3A}" presName="parentLin" presStyleCnt="0"/>
      <dgm:spPr/>
    </dgm:pt>
    <dgm:pt modelId="{D14D63A5-00A8-46A0-83C8-810C9B061C6C}" type="pres">
      <dgm:prSet presAssocID="{200D2FE6-0BC8-4663-ACF6-E5086F708F3A}" presName="parentLeftMargin" presStyleLbl="node1" presStyleIdx="2" presStyleCnt="5"/>
      <dgm:spPr/>
    </dgm:pt>
    <dgm:pt modelId="{B0A5DFA9-93B9-4920-869C-8EF7A001A1CE}" type="pres">
      <dgm:prSet presAssocID="{200D2FE6-0BC8-4663-ACF6-E5086F708F3A}" presName="parentText" presStyleLbl="node1" presStyleIdx="3" presStyleCnt="5" custScaleX="142857" custScaleY="167113" custLinFactY="-17864" custLinFactNeighborX="8323" custLinFactNeighborY="-100000">
        <dgm:presLayoutVars>
          <dgm:chMax val="0"/>
          <dgm:bulletEnabled val="1"/>
        </dgm:presLayoutVars>
      </dgm:prSet>
      <dgm:spPr/>
    </dgm:pt>
    <dgm:pt modelId="{356680B6-82CD-4D2A-BBFA-99A05B6ACBAA}" type="pres">
      <dgm:prSet presAssocID="{200D2FE6-0BC8-4663-ACF6-E5086F708F3A}" presName="negativeSpace" presStyleCnt="0"/>
      <dgm:spPr/>
    </dgm:pt>
    <dgm:pt modelId="{8D7A9915-6E08-482E-A623-072D815A5518}" type="pres">
      <dgm:prSet presAssocID="{200D2FE6-0BC8-4663-ACF6-E5086F708F3A}" presName="childText" presStyleLbl="conFgAcc1" presStyleIdx="3" presStyleCnt="5">
        <dgm:presLayoutVars>
          <dgm:bulletEnabled val="1"/>
        </dgm:presLayoutVars>
      </dgm:prSet>
      <dgm:spPr/>
    </dgm:pt>
    <dgm:pt modelId="{4769348D-BC13-4229-B8E8-1CE710316D59}" type="pres">
      <dgm:prSet presAssocID="{0A592329-9A32-4DB8-91FC-259F2464ACE6}" presName="spaceBetweenRectangles" presStyleCnt="0"/>
      <dgm:spPr/>
    </dgm:pt>
    <dgm:pt modelId="{C4340381-3959-4685-AB4C-FEEAAFE6ADF8}" type="pres">
      <dgm:prSet presAssocID="{2E5FA45B-740B-4435-95DF-997AFC4A1FF7}" presName="parentLin" presStyleCnt="0"/>
      <dgm:spPr/>
    </dgm:pt>
    <dgm:pt modelId="{FF9A40C9-5198-46DC-A570-F895EECE859F}" type="pres">
      <dgm:prSet presAssocID="{2E5FA45B-740B-4435-95DF-997AFC4A1FF7}" presName="parentLeftMargin" presStyleLbl="node1" presStyleIdx="3" presStyleCnt="5"/>
      <dgm:spPr/>
    </dgm:pt>
    <dgm:pt modelId="{0494DD6B-B17A-4FC4-B675-8772FB62F2BE}" type="pres">
      <dgm:prSet presAssocID="{2E5FA45B-740B-4435-95DF-997AFC4A1FF7}" presName="parentText" presStyleLbl="node1" presStyleIdx="4" presStyleCnt="5" custScaleX="142857" custScaleY="160359" custLinFactY="-76643" custLinFactNeighborX="515" custLinFactNeighborY="-100000">
        <dgm:presLayoutVars>
          <dgm:chMax val="0"/>
          <dgm:bulletEnabled val="1"/>
        </dgm:presLayoutVars>
      </dgm:prSet>
      <dgm:spPr/>
    </dgm:pt>
    <dgm:pt modelId="{1FB93E65-AF9A-4476-8713-66798F359DE2}" type="pres">
      <dgm:prSet presAssocID="{2E5FA45B-740B-4435-95DF-997AFC4A1FF7}" presName="negativeSpace" presStyleCnt="0"/>
      <dgm:spPr/>
    </dgm:pt>
    <dgm:pt modelId="{2C440E5E-457A-49DE-94F5-68D66EBA771F}" type="pres">
      <dgm:prSet presAssocID="{2E5FA45B-740B-4435-95DF-997AFC4A1FF7}" presName="childText" presStyleLbl="conFgAcc1" presStyleIdx="4" presStyleCnt="5">
        <dgm:presLayoutVars>
          <dgm:bulletEnabled val="1"/>
        </dgm:presLayoutVars>
      </dgm:prSet>
      <dgm:spPr/>
    </dgm:pt>
  </dgm:ptLst>
  <dgm:cxnLst>
    <dgm:cxn modelId="{50289A0C-E0BF-4ABF-969C-06605C6DFF87}" srcId="{A2EAFBCF-1A64-48D2-84F8-4EDE3167D58C}" destId="{EBCDCB4A-1D05-45C8-8385-2DF6AFABE7BB}" srcOrd="1" destOrd="0" parTransId="{9E592E36-1838-46B5-B6D5-A71BDF8C61CF}" sibTransId="{A971734D-E621-44ED-83BD-79638C940D6F}"/>
    <dgm:cxn modelId="{75DBEA1A-A352-4552-A63D-398E691681AC}" srcId="{A2EAFBCF-1A64-48D2-84F8-4EDE3167D58C}" destId="{200D2FE6-0BC8-4663-ACF6-E5086F708F3A}" srcOrd="3" destOrd="0" parTransId="{EDD2E457-65F2-411E-8CCA-9DA551B35FA4}" sibTransId="{0A592329-9A32-4DB8-91FC-259F2464ACE6}"/>
    <dgm:cxn modelId="{C9320E5F-BEDF-4CDC-8787-65A9EE977307}" type="presOf" srcId="{B1E3E7D1-A5FC-4FBC-9CB2-0483BEC240BF}" destId="{9A853046-74EB-4A3B-AC9B-57D879EE4BE6}" srcOrd="0" destOrd="0" presId="urn:microsoft.com/office/officeart/2005/8/layout/list1"/>
    <dgm:cxn modelId="{498E3162-F256-475F-BD9C-D37E48773EA7}" srcId="{A2EAFBCF-1A64-48D2-84F8-4EDE3167D58C}" destId="{2E5FA45B-740B-4435-95DF-997AFC4A1FF7}" srcOrd="4" destOrd="0" parTransId="{A525322A-F9A8-403E-A612-C6677BE2E8AB}" sibTransId="{A7FBEFB5-9C9E-4550-9FC5-218FDAAC03A1}"/>
    <dgm:cxn modelId="{F35C184D-ABAD-4D42-B9FA-AA0A4BA64340}" type="presOf" srcId="{200D2FE6-0BC8-4663-ACF6-E5086F708F3A}" destId="{D14D63A5-00A8-46A0-83C8-810C9B061C6C}" srcOrd="0" destOrd="0" presId="urn:microsoft.com/office/officeart/2005/8/layout/list1"/>
    <dgm:cxn modelId="{6AB1314F-4349-4E89-91C0-452885E7A4ED}" type="presOf" srcId="{15C5B5AB-3D58-4166-92E6-35F75B7169BC}" destId="{5A938490-DCD3-4FF0-8A6C-2B9A8F110829}" srcOrd="1" destOrd="0" presId="urn:microsoft.com/office/officeart/2005/8/layout/list1"/>
    <dgm:cxn modelId="{21A85453-8496-48E8-9C68-B3A503AA764E}" type="presOf" srcId="{A2EAFBCF-1A64-48D2-84F8-4EDE3167D58C}" destId="{DC387453-ECCD-4FA9-81DB-D0992A6EAF5A}" srcOrd="0" destOrd="0" presId="urn:microsoft.com/office/officeart/2005/8/layout/list1"/>
    <dgm:cxn modelId="{AD8C378F-AB1D-4A7A-AF97-6F092FB41005}" type="presOf" srcId="{EBCDCB4A-1D05-45C8-8385-2DF6AFABE7BB}" destId="{0145C548-F18F-44CD-B7AB-E12E9CAF6034}" srcOrd="0" destOrd="0" presId="urn:microsoft.com/office/officeart/2005/8/layout/list1"/>
    <dgm:cxn modelId="{6EA42DA0-8BE7-47EE-A9EE-47B583C8C054}" srcId="{A2EAFBCF-1A64-48D2-84F8-4EDE3167D58C}" destId="{B1E3E7D1-A5FC-4FBC-9CB2-0483BEC240BF}" srcOrd="0" destOrd="0" parTransId="{64535896-F8C8-401B-B495-48B5A64C807C}" sibTransId="{AF7C4AAC-54BF-469A-B4F7-5E5B8F7098C6}"/>
    <dgm:cxn modelId="{2333DDAC-7F02-4169-8B1C-26D83DFB94FD}" type="presOf" srcId="{15C5B5AB-3D58-4166-92E6-35F75B7169BC}" destId="{AF8427DE-EA6D-4080-8EAC-A2E267D8FA1D}" srcOrd="0" destOrd="0" presId="urn:microsoft.com/office/officeart/2005/8/layout/list1"/>
    <dgm:cxn modelId="{DD2CB0D6-67C1-47CE-AB91-B6DB657CCB59}" srcId="{A2EAFBCF-1A64-48D2-84F8-4EDE3167D58C}" destId="{15C5B5AB-3D58-4166-92E6-35F75B7169BC}" srcOrd="2" destOrd="0" parTransId="{C7B05D18-3683-4FB7-99F8-787CDE0581FF}" sibTransId="{351D9FB9-5B32-4F8F-B6B8-2AB5E3DD75C7}"/>
    <dgm:cxn modelId="{C15B34E7-B5ED-49D1-961D-9F7D70257D9E}" type="presOf" srcId="{2E5FA45B-740B-4435-95DF-997AFC4A1FF7}" destId="{0494DD6B-B17A-4FC4-B675-8772FB62F2BE}" srcOrd="1" destOrd="0" presId="urn:microsoft.com/office/officeart/2005/8/layout/list1"/>
    <dgm:cxn modelId="{3A28AAE7-92CA-499B-9E16-80C3D7C496B2}" type="presOf" srcId="{200D2FE6-0BC8-4663-ACF6-E5086F708F3A}" destId="{B0A5DFA9-93B9-4920-869C-8EF7A001A1CE}" srcOrd="1" destOrd="0" presId="urn:microsoft.com/office/officeart/2005/8/layout/list1"/>
    <dgm:cxn modelId="{43B0D0EE-D1D4-4C6F-A947-ACE7009420DA}" type="presOf" srcId="{2E5FA45B-740B-4435-95DF-997AFC4A1FF7}" destId="{FF9A40C9-5198-46DC-A570-F895EECE859F}" srcOrd="0" destOrd="0" presId="urn:microsoft.com/office/officeart/2005/8/layout/list1"/>
    <dgm:cxn modelId="{294E1BF5-1BC3-4742-BEBA-65E8588B134B}" type="presOf" srcId="{B1E3E7D1-A5FC-4FBC-9CB2-0483BEC240BF}" destId="{8DA29561-3426-4AA9-AADF-823740FCC927}" srcOrd="1" destOrd="0" presId="urn:microsoft.com/office/officeart/2005/8/layout/list1"/>
    <dgm:cxn modelId="{3FFA15FA-AA99-4990-A0C3-BF88B1CD952F}" type="presOf" srcId="{EBCDCB4A-1D05-45C8-8385-2DF6AFABE7BB}" destId="{9468EB88-B8A1-4582-AECD-BD062B1A06F3}" srcOrd="1" destOrd="0" presId="urn:microsoft.com/office/officeart/2005/8/layout/list1"/>
    <dgm:cxn modelId="{50E9A567-C0C4-40F9-B03F-E0D9FCD312ED}" type="presParOf" srcId="{DC387453-ECCD-4FA9-81DB-D0992A6EAF5A}" destId="{5A5996AA-B34C-4D4B-AFD8-3D0AA09E25D8}" srcOrd="0" destOrd="0" presId="urn:microsoft.com/office/officeart/2005/8/layout/list1"/>
    <dgm:cxn modelId="{A17B5518-39E8-4664-97EC-EC187CA8104A}" type="presParOf" srcId="{5A5996AA-B34C-4D4B-AFD8-3D0AA09E25D8}" destId="{9A853046-74EB-4A3B-AC9B-57D879EE4BE6}" srcOrd="0" destOrd="0" presId="urn:microsoft.com/office/officeart/2005/8/layout/list1"/>
    <dgm:cxn modelId="{A16F4435-49A1-4904-B423-A1D94A75318B}" type="presParOf" srcId="{5A5996AA-B34C-4D4B-AFD8-3D0AA09E25D8}" destId="{8DA29561-3426-4AA9-AADF-823740FCC927}" srcOrd="1" destOrd="0" presId="urn:microsoft.com/office/officeart/2005/8/layout/list1"/>
    <dgm:cxn modelId="{8C1F40BD-AA82-46E1-B773-98C3592A7989}" type="presParOf" srcId="{DC387453-ECCD-4FA9-81DB-D0992A6EAF5A}" destId="{83DE2E4C-9288-4A10-A867-6C5A2335D32D}" srcOrd="1" destOrd="0" presId="urn:microsoft.com/office/officeart/2005/8/layout/list1"/>
    <dgm:cxn modelId="{2E9EB351-098C-4E67-B79D-8E43D4A64B78}" type="presParOf" srcId="{DC387453-ECCD-4FA9-81DB-D0992A6EAF5A}" destId="{E2FEE294-5FA3-4255-AE51-CEDFA08B9B29}" srcOrd="2" destOrd="0" presId="urn:microsoft.com/office/officeart/2005/8/layout/list1"/>
    <dgm:cxn modelId="{0FFC255A-50D4-4DF6-96D4-15A09C0CEFB6}" type="presParOf" srcId="{DC387453-ECCD-4FA9-81DB-D0992A6EAF5A}" destId="{AAF78506-BC9D-466C-ABDB-518D9F85E4BD}" srcOrd="3" destOrd="0" presId="urn:microsoft.com/office/officeart/2005/8/layout/list1"/>
    <dgm:cxn modelId="{13B77040-CD9A-41E3-8419-F71A7D06B519}" type="presParOf" srcId="{DC387453-ECCD-4FA9-81DB-D0992A6EAF5A}" destId="{1FF4DFE1-A21C-4582-B7C5-4484AE2B5901}" srcOrd="4" destOrd="0" presId="urn:microsoft.com/office/officeart/2005/8/layout/list1"/>
    <dgm:cxn modelId="{37FCB4E0-D635-4425-B106-A6B0512D38A9}" type="presParOf" srcId="{1FF4DFE1-A21C-4582-B7C5-4484AE2B5901}" destId="{0145C548-F18F-44CD-B7AB-E12E9CAF6034}" srcOrd="0" destOrd="0" presId="urn:microsoft.com/office/officeart/2005/8/layout/list1"/>
    <dgm:cxn modelId="{487450D1-5354-4D7D-8894-018B394B99AA}" type="presParOf" srcId="{1FF4DFE1-A21C-4582-B7C5-4484AE2B5901}" destId="{9468EB88-B8A1-4582-AECD-BD062B1A06F3}" srcOrd="1" destOrd="0" presId="urn:microsoft.com/office/officeart/2005/8/layout/list1"/>
    <dgm:cxn modelId="{1248BB3F-2BC0-453E-AE7D-785467E665B0}" type="presParOf" srcId="{DC387453-ECCD-4FA9-81DB-D0992A6EAF5A}" destId="{1ECFD1BC-89F7-429A-8BCF-F26FD7527D62}" srcOrd="5" destOrd="0" presId="urn:microsoft.com/office/officeart/2005/8/layout/list1"/>
    <dgm:cxn modelId="{32A36987-F40A-4DA5-85F5-AA73A262AE00}" type="presParOf" srcId="{DC387453-ECCD-4FA9-81DB-D0992A6EAF5A}" destId="{F04D4B9A-3B5B-446D-A6EA-2E2C24D455E3}" srcOrd="6" destOrd="0" presId="urn:microsoft.com/office/officeart/2005/8/layout/list1"/>
    <dgm:cxn modelId="{3D212B08-50D3-49E4-B9C8-6C871FF7865A}" type="presParOf" srcId="{DC387453-ECCD-4FA9-81DB-D0992A6EAF5A}" destId="{C472BAE8-E66B-4364-B67E-AC54BA314C5C}" srcOrd="7" destOrd="0" presId="urn:microsoft.com/office/officeart/2005/8/layout/list1"/>
    <dgm:cxn modelId="{82388674-FE0D-4017-981F-32AB28612524}" type="presParOf" srcId="{DC387453-ECCD-4FA9-81DB-D0992A6EAF5A}" destId="{9BA5B178-BFEE-4025-8C5D-C6431B7D0D3C}" srcOrd="8" destOrd="0" presId="urn:microsoft.com/office/officeart/2005/8/layout/list1"/>
    <dgm:cxn modelId="{ABDD9195-37C5-41B7-8EBE-C3EF6D526A0B}" type="presParOf" srcId="{9BA5B178-BFEE-4025-8C5D-C6431B7D0D3C}" destId="{AF8427DE-EA6D-4080-8EAC-A2E267D8FA1D}" srcOrd="0" destOrd="0" presId="urn:microsoft.com/office/officeart/2005/8/layout/list1"/>
    <dgm:cxn modelId="{A6B5C990-47B3-4CDA-97E6-A30083065B7E}" type="presParOf" srcId="{9BA5B178-BFEE-4025-8C5D-C6431B7D0D3C}" destId="{5A938490-DCD3-4FF0-8A6C-2B9A8F110829}" srcOrd="1" destOrd="0" presId="urn:microsoft.com/office/officeart/2005/8/layout/list1"/>
    <dgm:cxn modelId="{578DA65E-5EE1-4B44-B7B0-9946EAA62DD4}" type="presParOf" srcId="{DC387453-ECCD-4FA9-81DB-D0992A6EAF5A}" destId="{7E61C3EC-9F0C-4CB3-8ED8-FCDC78C64E6F}" srcOrd="9" destOrd="0" presId="urn:microsoft.com/office/officeart/2005/8/layout/list1"/>
    <dgm:cxn modelId="{607E850E-2C73-49AC-925B-AFA2CDB9B0CE}" type="presParOf" srcId="{DC387453-ECCD-4FA9-81DB-D0992A6EAF5A}" destId="{D89471E0-8AC0-42BF-8972-68FE82F7A89A}" srcOrd="10" destOrd="0" presId="urn:microsoft.com/office/officeart/2005/8/layout/list1"/>
    <dgm:cxn modelId="{985DEA27-A528-47EC-871B-40BE0F61964A}" type="presParOf" srcId="{DC387453-ECCD-4FA9-81DB-D0992A6EAF5A}" destId="{0508589B-7181-47D7-864A-DABC1E880118}" srcOrd="11" destOrd="0" presId="urn:microsoft.com/office/officeart/2005/8/layout/list1"/>
    <dgm:cxn modelId="{B5901FCA-F659-41AF-A06A-D28B2CAE9F87}" type="presParOf" srcId="{DC387453-ECCD-4FA9-81DB-D0992A6EAF5A}" destId="{087695EA-BC12-4C6C-A28B-4123662DA5C1}" srcOrd="12" destOrd="0" presId="urn:microsoft.com/office/officeart/2005/8/layout/list1"/>
    <dgm:cxn modelId="{4BA53F05-0DC5-419D-AC8F-E54721604BAC}" type="presParOf" srcId="{087695EA-BC12-4C6C-A28B-4123662DA5C1}" destId="{D14D63A5-00A8-46A0-83C8-810C9B061C6C}" srcOrd="0" destOrd="0" presId="urn:microsoft.com/office/officeart/2005/8/layout/list1"/>
    <dgm:cxn modelId="{1D24D578-230C-48D5-815B-B9F317772DCA}" type="presParOf" srcId="{087695EA-BC12-4C6C-A28B-4123662DA5C1}" destId="{B0A5DFA9-93B9-4920-869C-8EF7A001A1CE}" srcOrd="1" destOrd="0" presId="urn:microsoft.com/office/officeart/2005/8/layout/list1"/>
    <dgm:cxn modelId="{14BBC415-1DD6-4338-8E7A-A929FB88C15E}" type="presParOf" srcId="{DC387453-ECCD-4FA9-81DB-D0992A6EAF5A}" destId="{356680B6-82CD-4D2A-BBFA-99A05B6ACBAA}" srcOrd="13" destOrd="0" presId="urn:microsoft.com/office/officeart/2005/8/layout/list1"/>
    <dgm:cxn modelId="{1D89A5DC-CF25-4048-9681-2FD02680C394}" type="presParOf" srcId="{DC387453-ECCD-4FA9-81DB-D0992A6EAF5A}" destId="{8D7A9915-6E08-482E-A623-072D815A5518}" srcOrd="14" destOrd="0" presId="urn:microsoft.com/office/officeart/2005/8/layout/list1"/>
    <dgm:cxn modelId="{5ADB0AE3-0A27-4305-95DF-A2DFC7A9D200}" type="presParOf" srcId="{DC387453-ECCD-4FA9-81DB-D0992A6EAF5A}" destId="{4769348D-BC13-4229-B8E8-1CE710316D59}" srcOrd="15" destOrd="0" presId="urn:microsoft.com/office/officeart/2005/8/layout/list1"/>
    <dgm:cxn modelId="{1E53AC03-28F9-478D-9C29-E11BCBEE4F34}" type="presParOf" srcId="{DC387453-ECCD-4FA9-81DB-D0992A6EAF5A}" destId="{C4340381-3959-4685-AB4C-FEEAAFE6ADF8}" srcOrd="16" destOrd="0" presId="urn:microsoft.com/office/officeart/2005/8/layout/list1"/>
    <dgm:cxn modelId="{7D2D722F-5874-459F-9394-2E769E305A3C}" type="presParOf" srcId="{C4340381-3959-4685-AB4C-FEEAAFE6ADF8}" destId="{FF9A40C9-5198-46DC-A570-F895EECE859F}" srcOrd="0" destOrd="0" presId="urn:microsoft.com/office/officeart/2005/8/layout/list1"/>
    <dgm:cxn modelId="{F5557311-AD01-4A5F-8D44-FD9FB79F0A94}" type="presParOf" srcId="{C4340381-3959-4685-AB4C-FEEAAFE6ADF8}" destId="{0494DD6B-B17A-4FC4-B675-8772FB62F2BE}" srcOrd="1" destOrd="0" presId="urn:microsoft.com/office/officeart/2005/8/layout/list1"/>
    <dgm:cxn modelId="{E1EB4B4A-569B-4D04-AF7C-63F6A49F9955}" type="presParOf" srcId="{DC387453-ECCD-4FA9-81DB-D0992A6EAF5A}" destId="{1FB93E65-AF9A-4476-8713-66798F359DE2}" srcOrd="17" destOrd="0" presId="urn:microsoft.com/office/officeart/2005/8/layout/list1"/>
    <dgm:cxn modelId="{AA3FFB36-C154-4E65-9565-EECA99D9D9AE}" type="presParOf" srcId="{DC387453-ECCD-4FA9-81DB-D0992A6EAF5A}" destId="{2C440E5E-457A-49DE-94F5-68D66EBA771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986F25-7585-46ED-8055-191E44B829F8}"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GB"/>
        </a:p>
      </dgm:t>
    </dgm:pt>
    <dgm:pt modelId="{C0D69A0E-361F-4948-A466-FA9B2B906790}">
      <dgm:prSet phldrT="[Text]"/>
      <dgm:spPr/>
      <dgm:t>
        <a:bodyPr/>
        <a:lstStyle/>
        <a:p>
          <a:r>
            <a:rPr lang="en-GB" dirty="0"/>
            <a:t>Communicate</a:t>
          </a:r>
        </a:p>
      </dgm:t>
    </dgm:pt>
    <dgm:pt modelId="{477B1336-7CAA-4951-9351-F18287212929}" type="parTrans" cxnId="{909282B4-0B8E-4C10-903E-D6CF62799369}">
      <dgm:prSet/>
      <dgm:spPr/>
      <dgm:t>
        <a:bodyPr/>
        <a:lstStyle/>
        <a:p>
          <a:endParaRPr lang="en-GB"/>
        </a:p>
      </dgm:t>
    </dgm:pt>
    <dgm:pt modelId="{9EEB0A60-CEE8-4F1E-B69B-597947EC5122}" type="sibTrans" cxnId="{909282B4-0B8E-4C10-903E-D6CF62799369}">
      <dgm:prSet/>
      <dgm:spPr/>
      <dgm:t>
        <a:bodyPr/>
        <a:lstStyle/>
        <a:p>
          <a:endParaRPr lang="en-GB"/>
        </a:p>
      </dgm:t>
    </dgm:pt>
    <dgm:pt modelId="{8049D3A8-582B-451D-98EF-575118FC047E}">
      <dgm:prSet phldrT="[Text]"/>
      <dgm:spPr/>
      <dgm:t>
        <a:bodyPr/>
        <a:lstStyle/>
        <a:p>
          <a:r>
            <a:rPr lang="en-GB" dirty="0"/>
            <a:t>Observe</a:t>
          </a:r>
        </a:p>
      </dgm:t>
    </dgm:pt>
    <dgm:pt modelId="{C8A644FC-F699-495C-8AD3-0B6011A3D34E}" type="parTrans" cxnId="{08756404-50EA-4E73-B242-B25DF2FA0648}">
      <dgm:prSet/>
      <dgm:spPr/>
      <dgm:t>
        <a:bodyPr/>
        <a:lstStyle/>
        <a:p>
          <a:endParaRPr lang="en-GB"/>
        </a:p>
      </dgm:t>
    </dgm:pt>
    <dgm:pt modelId="{D12B993A-EEC4-44FB-9299-D36834C31D6A}" type="sibTrans" cxnId="{08756404-50EA-4E73-B242-B25DF2FA0648}">
      <dgm:prSet/>
      <dgm:spPr/>
      <dgm:t>
        <a:bodyPr/>
        <a:lstStyle/>
        <a:p>
          <a:endParaRPr lang="en-GB"/>
        </a:p>
      </dgm:t>
    </dgm:pt>
    <dgm:pt modelId="{9C680F53-6DC0-4637-882B-24C87E718E53}">
      <dgm:prSet phldrT="[Text]"/>
      <dgm:spPr/>
      <dgm:t>
        <a:bodyPr/>
        <a:lstStyle/>
        <a:p>
          <a:r>
            <a:rPr lang="en-GB" dirty="0"/>
            <a:t>Check</a:t>
          </a:r>
        </a:p>
      </dgm:t>
    </dgm:pt>
    <dgm:pt modelId="{CFDAC3B0-432B-4B10-80DE-87F954929326}" type="parTrans" cxnId="{54B51B74-238A-4FA7-9C21-CB2C16AE45C8}">
      <dgm:prSet/>
      <dgm:spPr/>
      <dgm:t>
        <a:bodyPr/>
        <a:lstStyle/>
        <a:p>
          <a:endParaRPr lang="en-GB"/>
        </a:p>
      </dgm:t>
    </dgm:pt>
    <dgm:pt modelId="{046A1F5A-2EA7-4AF7-A263-EFDACE8A4B59}" type="sibTrans" cxnId="{54B51B74-238A-4FA7-9C21-CB2C16AE45C8}">
      <dgm:prSet/>
      <dgm:spPr/>
      <dgm:t>
        <a:bodyPr/>
        <a:lstStyle/>
        <a:p>
          <a:endParaRPr lang="en-GB"/>
        </a:p>
      </dgm:t>
    </dgm:pt>
    <dgm:pt modelId="{3E7C568C-6D99-43D6-8304-22EC42447BF3}">
      <dgm:prSet phldrT="[Text]"/>
      <dgm:spPr/>
      <dgm:t>
        <a:bodyPr/>
        <a:lstStyle/>
        <a:p>
          <a:r>
            <a:rPr lang="en-GB" dirty="0"/>
            <a:t>Understand </a:t>
          </a:r>
        </a:p>
      </dgm:t>
    </dgm:pt>
    <dgm:pt modelId="{60A14190-180D-4B4C-A040-2F69DDA619FA}" type="parTrans" cxnId="{B40E39DE-3DCE-4F62-923B-3B3DCACAF616}">
      <dgm:prSet/>
      <dgm:spPr/>
      <dgm:t>
        <a:bodyPr/>
        <a:lstStyle/>
        <a:p>
          <a:endParaRPr lang="en-GB"/>
        </a:p>
      </dgm:t>
    </dgm:pt>
    <dgm:pt modelId="{837251C6-BE83-49D4-8063-47AD09B944E3}" type="sibTrans" cxnId="{B40E39DE-3DCE-4F62-923B-3B3DCACAF616}">
      <dgm:prSet/>
      <dgm:spPr/>
      <dgm:t>
        <a:bodyPr/>
        <a:lstStyle/>
        <a:p>
          <a:endParaRPr lang="en-GB"/>
        </a:p>
      </dgm:t>
    </dgm:pt>
    <dgm:pt modelId="{8D16E784-2470-4DB3-B4A8-EA396BED4115}" type="pres">
      <dgm:prSet presAssocID="{F4986F25-7585-46ED-8055-191E44B829F8}" presName="cycle" presStyleCnt="0">
        <dgm:presLayoutVars>
          <dgm:dir/>
          <dgm:resizeHandles val="exact"/>
        </dgm:presLayoutVars>
      </dgm:prSet>
      <dgm:spPr/>
    </dgm:pt>
    <dgm:pt modelId="{CA2D0217-7E25-4756-B22B-68460E88938A}" type="pres">
      <dgm:prSet presAssocID="{C0D69A0E-361F-4948-A466-FA9B2B906790}" presName="node" presStyleLbl="node1" presStyleIdx="0" presStyleCnt="4" custScaleX="134564" custScaleY="127119">
        <dgm:presLayoutVars>
          <dgm:bulletEnabled val="1"/>
        </dgm:presLayoutVars>
      </dgm:prSet>
      <dgm:spPr/>
    </dgm:pt>
    <dgm:pt modelId="{4395E88D-DA2D-451A-8926-4DA4E37CD244}" type="pres">
      <dgm:prSet presAssocID="{C0D69A0E-361F-4948-A466-FA9B2B906790}" presName="spNode" presStyleCnt="0"/>
      <dgm:spPr/>
    </dgm:pt>
    <dgm:pt modelId="{670B2788-4F30-4856-A4A4-E4B4AE74941E}" type="pres">
      <dgm:prSet presAssocID="{9EEB0A60-CEE8-4F1E-B69B-597947EC5122}" presName="sibTrans" presStyleLbl="sibTrans1D1" presStyleIdx="0" presStyleCnt="4"/>
      <dgm:spPr/>
    </dgm:pt>
    <dgm:pt modelId="{7471C2AA-33D5-4BE7-9E2A-C6EF5F74375F}" type="pres">
      <dgm:prSet presAssocID="{8049D3A8-582B-451D-98EF-575118FC047E}" presName="node" presStyleLbl="node1" presStyleIdx="1" presStyleCnt="4" custScaleX="131323" custScaleY="126931">
        <dgm:presLayoutVars>
          <dgm:bulletEnabled val="1"/>
        </dgm:presLayoutVars>
      </dgm:prSet>
      <dgm:spPr/>
    </dgm:pt>
    <dgm:pt modelId="{14EE2757-E5F7-4DC6-8D8C-AA35CD17668C}" type="pres">
      <dgm:prSet presAssocID="{8049D3A8-582B-451D-98EF-575118FC047E}" presName="spNode" presStyleCnt="0"/>
      <dgm:spPr/>
    </dgm:pt>
    <dgm:pt modelId="{69A2E0BD-04C5-4A2E-ABA4-AC25013C651C}" type="pres">
      <dgm:prSet presAssocID="{D12B993A-EEC4-44FB-9299-D36834C31D6A}" presName="sibTrans" presStyleLbl="sibTrans1D1" presStyleIdx="1" presStyleCnt="4"/>
      <dgm:spPr/>
    </dgm:pt>
    <dgm:pt modelId="{C4539736-4ABD-4238-8495-04C98976D16D}" type="pres">
      <dgm:prSet presAssocID="{9C680F53-6DC0-4637-882B-24C87E718E53}" presName="node" presStyleLbl="node1" presStyleIdx="2" presStyleCnt="4" custScaleX="143217" custScaleY="123293">
        <dgm:presLayoutVars>
          <dgm:bulletEnabled val="1"/>
        </dgm:presLayoutVars>
      </dgm:prSet>
      <dgm:spPr/>
    </dgm:pt>
    <dgm:pt modelId="{27796BAE-A31C-4820-A61F-0C881F34F7C4}" type="pres">
      <dgm:prSet presAssocID="{9C680F53-6DC0-4637-882B-24C87E718E53}" presName="spNode" presStyleCnt="0"/>
      <dgm:spPr/>
    </dgm:pt>
    <dgm:pt modelId="{CD81A317-2D0A-481B-A6D6-1C930DD0EBC8}" type="pres">
      <dgm:prSet presAssocID="{046A1F5A-2EA7-4AF7-A263-EFDACE8A4B59}" presName="sibTrans" presStyleLbl="sibTrans1D1" presStyleIdx="2" presStyleCnt="4"/>
      <dgm:spPr/>
    </dgm:pt>
    <dgm:pt modelId="{351C3211-AA59-4B8A-994B-D7D6204CC02C}" type="pres">
      <dgm:prSet presAssocID="{3E7C568C-6D99-43D6-8304-22EC42447BF3}" presName="node" presStyleLbl="node1" presStyleIdx="3" presStyleCnt="4" custScaleX="139450" custScaleY="115285">
        <dgm:presLayoutVars>
          <dgm:bulletEnabled val="1"/>
        </dgm:presLayoutVars>
      </dgm:prSet>
      <dgm:spPr/>
    </dgm:pt>
    <dgm:pt modelId="{93E180EB-3B58-4FE6-9231-8BA5BAF8B9D1}" type="pres">
      <dgm:prSet presAssocID="{3E7C568C-6D99-43D6-8304-22EC42447BF3}" presName="spNode" presStyleCnt="0"/>
      <dgm:spPr/>
    </dgm:pt>
    <dgm:pt modelId="{E2F67918-37B3-4916-8DDC-853329E9807A}" type="pres">
      <dgm:prSet presAssocID="{837251C6-BE83-49D4-8063-47AD09B944E3}" presName="sibTrans" presStyleLbl="sibTrans1D1" presStyleIdx="3" presStyleCnt="4"/>
      <dgm:spPr/>
    </dgm:pt>
  </dgm:ptLst>
  <dgm:cxnLst>
    <dgm:cxn modelId="{08756404-50EA-4E73-B242-B25DF2FA0648}" srcId="{F4986F25-7585-46ED-8055-191E44B829F8}" destId="{8049D3A8-582B-451D-98EF-575118FC047E}" srcOrd="1" destOrd="0" parTransId="{C8A644FC-F699-495C-8AD3-0B6011A3D34E}" sibTransId="{D12B993A-EEC4-44FB-9299-D36834C31D6A}"/>
    <dgm:cxn modelId="{2C7D6A08-83BB-4127-84F8-B291850C2353}" type="presOf" srcId="{046A1F5A-2EA7-4AF7-A263-EFDACE8A4B59}" destId="{CD81A317-2D0A-481B-A6D6-1C930DD0EBC8}" srcOrd="0" destOrd="0" presId="urn:microsoft.com/office/officeart/2005/8/layout/cycle5"/>
    <dgm:cxn modelId="{C6D70E31-14EA-4C8C-9AAC-53DA0E36CBD6}" type="presOf" srcId="{9C680F53-6DC0-4637-882B-24C87E718E53}" destId="{C4539736-4ABD-4238-8495-04C98976D16D}" srcOrd="0" destOrd="0" presId="urn:microsoft.com/office/officeart/2005/8/layout/cycle5"/>
    <dgm:cxn modelId="{12E6FE32-A054-4658-9506-31F86322C3BE}" type="presOf" srcId="{3E7C568C-6D99-43D6-8304-22EC42447BF3}" destId="{351C3211-AA59-4B8A-994B-D7D6204CC02C}" srcOrd="0" destOrd="0" presId="urn:microsoft.com/office/officeart/2005/8/layout/cycle5"/>
    <dgm:cxn modelId="{4D34B63A-167E-4FF3-A7A4-9E2D4931E0E2}" type="presOf" srcId="{837251C6-BE83-49D4-8063-47AD09B944E3}" destId="{E2F67918-37B3-4916-8DDC-853329E9807A}" srcOrd="0" destOrd="0" presId="urn:microsoft.com/office/officeart/2005/8/layout/cycle5"/>
    <dgm:cxn modelId="{2E56BE4D-C328-4294-9F1F-C58C0C2CB835}" type="presOf" srcId="{8049D3A8-582B-451D-98EF-575118FC047E}" destId="{7471C2AA-33D5-4BE7-9E2A-C6EF5F74375F}" srcOrd="0" destOrd="0" presId="urn:microsoft.com/office/officeart/2005/8/layout/cycle5"/>
    <dgm:cxn modelId="{54B51B74-238A-4FA7-9C21-CB2C16AE45C8}" srcId="{F4986F25-7585-46ED-8055-191E44B829F8}" destId="{9C680F53-6DC0-4637-882B-24C87E718E53}" srcOrd="2" destOrd="0" parTransId="{CFDAC3B0-432B-4B10-80DE-87F954929326}" sibTransId="{046A1F5A-2EA7-4AF7-A263-EFDACE8A4B59}"/>
    <dgm:cxn modelId="{16A2E655-13F6-4C2D-8EC7-5502A1D5F112}" type="presOf" srcId="{C0D69A0E-361F-4948-A466-FA9B2B906790}" destId="{CA2D0217-7E25-4756-B22B-68460E88938A}" srcOrd="0" destOrd="0" presId="urn:microsoft.com/office/officeart/2005/8/layout/cycle5"/>
    <dgm:cxn modelId="{909282B4-0B8E-4C10-903E-D6CF62799369}" srcId="{F4986F25-7585-46ED-8055-191E44B829F8}" destId="{C0D69A0E-361F-4948-A466-FA9B2B906790}" srcOrd="0" destOrd="0" parTransId="{477B1336-7CAA-4951-9351-F18287212929}" sibTransId="{9EEB0A60-CEE8-4F1E-B69B-597947EC5122}"/>
    <dgm:cxn modelId="{FACF4AD1-2CC7-4F2F-A573-7631FE18E62D}" type="presOf" srcId="{9EEB0A60-CEE8-4F1E-B69B-597947EC5122}" destId="{670B2788-4F30-4856-A4A4-E4B4AE74941E}" srcOrd="0" destOrd="0" presId="urn:microsoft.com/office/officeart/2005/8/layout/cycle5"/>
    <dgm:cxn modelId="{B40E39DE-3DCE-4F62-923B-3B3DCACAF616}" srcId="{F4986F25-7585-46ED-8055-191E44B829F8}" destId="{3E7C568C-6D99-43D6-8304-22EC42447BF3}" srcOrd="3" destOrd="0" parTransId="{60A14190-180D-4B4C-A040-2F69DDA619FA}" sibTransId="{837251C6-BE83-49D4-8063-47AD09B944E3}"/>
    <dgm:cxn modelId="{5B48A2DE-D312-4BE7-85FB-84BD8C44542E}" type="presOf" srcId="{D12B993A-EEC4-44FB-9299-D36834C31D6A}" destId="{69A2E0BD-04C5-4A2E-ABA4-AC25013C651C}" srcOrd="0" destOrd="0" presId="urn:microsoft.com/office/officeart/2005/8/layout/cycle5"/>
    <dgm:cxn modelId="{831035E0-228D-4056-908F-EEC669960EE5}" type="presOf" srcId="{F4986F25-7585-46ED-8055-191E44B829F8}" destId="{8D16E784-2470-4DB3-B4A8-EA396BED4115}" srcOrd="0" destOrd="0" presId="urn:microsoft.com/office/officeart/2005/8/layout/cycle5"/>
    <dgm:cxn modelId="{473508B9-A68D-48A5-A178-5922CBF99554}" type="presParOf" srcId="{8D16E784-2470-4DB3-B4A8-EA396BED4115}" destId="{CA2D0217-7E25-4756-B22B-68460E88938A}" srcOrd="0" destOrd="0" presId="urn:microsoft.com/office/officeart/2005/8/layout/cycle5"/>
    <dgm:cxn modelId="{6039EA14-CD25-4C84-91F3-C7D4C78AE033}" type="presParOf" srcId="{8D16E784-2470-4DB3-B4A8-EA396BED4115}" destId="{4395E88D-DA2D-451A-8926-4DA4E37CD244}" srcOrd="1" destOrd="0" presId="urn:microsoft.com/office/officeart/2005/8/layout/cycle5"/>
    <dgm:cxn modelId="{F46E1E23-44A5-4CC6-8CC2-BCC6171F4A73}" type="presParOf" srcId="{8D16E784-2470-4DB3-B4A8-EA396BED4115}" destId="{670B2788-4F30-4856-A4A4-E4B4AE74941E}" srcOrd="2" destOrd="0" presId="urn:microsoft.com/office/officeart/2005/8/layout/cycle5"/>
    <dgm:cxn modelId="{EC394899-C70D-40FB-9B0C-600FEB297964}" type="presParOf" srcId="{8D16E784-2470-4DB3-B4A8-EA396BED4115}" destId="{7471C2AA-33D5-4BE7-9E2A-C6EF5F74375F}" srcOrd="3" destOrd="0" presId="urn:microsoft.com/office/officeart/2005/8/layout/cycle5"/>
    <dgm:cxn modelId="{02A7A865-D5BD-4CF1-9525-E5A8750F7705}" type="presParOf" srcId="{8D16E784-2470-4DB3-B4A8-EA396BED4115}" destId="{14EE2757-E5F7-4DC6-8D8C-AA35CD17668C}" srcOrd="4" destOrd="0" presId="urn:microsoft.com/office/officeart/2005/8/layout/cycle5"/>
    <dgm:cxn modelId="{D6697749-0C0D-4685-B1A8-B34573C25693}" type="presParOf" srcId="{8D16E784-2470-4DB3-B4A8-EA396BED4115}" destId="{69A2E0BD-04C5-4A2E-ABA4-AC25013C651C}" srcOrd="5" destOrd="0" presId="urn:microsoft.com/office/officeart/2005/8/layout/cycle5"/>
    <dgm:cxn modelId="{AE52DA6F-C331-4DF7-838A-15656293796E}" type="presParOf" srcId="{8D16E784-2470-4DB3-B4A8-EA396BED4115}" destId="{C4539736-4ABD-4238-8495-04C98976D16D}" srcOrd="6" destOrd="0" presId="urn:microsoft.com/office/officeart/2005/8/layout/cycle5"/>
    <dgm:cxn modelId="{1F3EF925-3C14-4BE0-A4EE-6759E975B17B}" type="presParOf" srcId="{8D16E784-2470-4DB3-B4A8-EA396BED4115}" destId="{27796BAE-A31C-4820-A61F-0C881F34F7C4}" srcOrd="7" destOrd="0" presId="urn:microsoft.com/office/officeart/2005/8/layout/cycle5"/>
    <dgm:cxn modelId="{9ADBA236-822C-44D9-B7D4-CAF66E03A3B5}" type="presParOf" srcId="{8D16E784-2470-4DB3-B4A8-EA396BED4115}" destId="{CD81A317-2D0A-481B-A6D6-1C930DD0EBC8}" srcOrd="8" destOrd="0" presId="urn:microsoft.com/office/officeart/2005/8/layout/cycle5"/>
    <dgm:cxn modelId="{51A4EEBD-47BF-4139-B5D1-B2D45D0F2E8E}" type="presParOf" srcId="{8D16E784-2470-4DB3-B4A8-EA396BED4115}" destId="{351C3211-AA59-4B8A-994B-D7D6204CC02C}" srcOrd="9" destOrd="0" presId="urn:microsoft.com/office/officeart/2005/8/layout/cycle5"/>
    <dgm:cxn modelId="{DCD81092-E46E-452F-B0B8-167BB58BD70A}" type="presParOf" srcId="{8D16E784-2470-4DB3-B4A8-EA396BED4115}" destId="{93E180EB-3B58-4FE6-9231-8BA5BAF8B9D1}" srcOrd="10" destOrd="0" presId="urn:microsoft.com/office/officeart/2005/8/layout/cycle5"/>
    <dgm:cxn modelId="{C436AEE1-BD71-444F-BE0F-77075FD2C374}" type="presParOf" srcId="{8D16E784-2470-4DB3-B4A8-EA396BED4115}" destId="{E2F67918-37B3-4916-8DDC-853329E9807A}"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83D567-00A3-4AC8-93F3-4314042FD067}" type="doc">
      <dgm:prSet loTypeId="urn:microsoft.com/office/officeart/2005/8/layout/hProcess9" loCatId="process" qsTypeId="urn:microsoft.com/office/officeart/2005/8/quickstyle/simple1" qsCatId="simple" csTypeId="urn:microsoft.com/office/officeart/2005/8/colors/colorful1" csCatId="colorful" phldr="1"/>
      <dgm:spPr/>
    </dgm:pt>
    <dgm:pt modelId="{D78C0250-977F-43A2-9912-434805B41B23}">
      <dgm:prSet phldrT="[Text]" custT="1"/>
      <dgm:spPr/>
      <dgm:t>
        <a:bodyPr/>
        <a:lstStyle/>
        <a:p>
          <a:r>
            <a:rPr lang="en-GB" sz="1800" b="1" dirty="0"/>
            <a:t>Immediately</a:t>
          </a:r>
          <a:r>
            <a:rPr lang="en-GB" sz="1800" b="1" baseline="0" dirty="0"/>
            <a:t> afterwards, explain the interview will be transcribed. Give timescale e.g. minimum 4 – 6 weeks. Manage expectations.</a:t>
          </a:r>
          <a:endParaRPr lang="en-GB" sz="1800" b="1" dirty="0"/>
        </a:p>
      </dgm:t>
    </dgm:pt>
    <dgm:pt modelId="{306D266A-6565-47A9-B854-7286F9E28821}" type="parTrans" cxnId="{375C68CA-BCD1-48B9-B471-D630FC8F62D2}">
      <dgm:prSet/>
      <dgm:spPr/>
      <dgm:t>
        <a:bodyPr/>
        <a:lstStyle/>
        <a:p>
          <a:endParaRPr lang="en-GB"/>
        </a:p>
      </dgm:t>
    </dgm:pt>
    <dgm:pt modelId="{8AF24E11-CF45-4F4C-B3C2-69F533A2ACD3}" type="sibTrans" cxnId="{375C68CA-BCD1-48B9-B471-D630FC8F62D2}">
      <dgm:prSet/>
      <dgm:spPr/>
      <dgm:t>
        <a:bodyPr/>
        <a:lstStyle/>
        <a:p>
          <a:endParaRPr lang="en-GB"/>
        </a:p>
      </dgm:t>
    </dgm:pt>
    <dgm:pt modelId="{52EC6AD2-40CA-432F-8904-81E6A457BF9F}">
      <dgm:prSet phldrT="[Text]" custT="1"/>
      <dgm:spPr/>
      <dgm:t>
        <a:bodyPr/>
        <a:lstStyle/>
        <a:p>
          <a:endParaRPr lang="en-GB" sz="1800" b="1" dirty="0"/>
        </a:p>
        <a:p>
          <a:r>
            <a:rPr lang="en-GB" sz="1800" b="1" dirty="0"/>
            <a:t>Have interview transcribed. Use line numbers and highlighted text to identify  specific words/phrases which you need them to clarify.</a:t>
          </a:r>
        </a:p>
      </dgm:t>
    </dgm:pt>
    <dgm:pt modelId="{5D2585C4-C556-4DC0-A68D-1A5CA71EEC1F}" type="parTrans" cxnId="{63BDC9BF-AC5A-4CAF-A30C-EBC60B38329F}">
      <dgm:prSet/>
      <dgm:spPr/>
      <dgm:t>
        <a:bodyPr/>
        <a:lstStyle/>
        <a:p>
          <a:endParaRPr lang="en-GB"/>
        </a:p>
      </dgm:t>
    </dgm:pt>
    <dgm:pt modelId="{18EF2ADB-F1DE-4329-AB01-1BA6D6A05911}" type="sibTrans" cxnId="{63BDC9BF-AC5A-4CAF-A30C-EBC60B38329F}">
      <dgm:prSet/>
      <dgm:spPr/>
      <dgm:t>
        <a:bodyPr/>
        <a:lstStyle/>
        <a:p>
          <a:endParaRPr lang="en-GB"/>
        </a:p>
      </dgm:t>
    </dgm:pt>
    <dgm:pt modelId="{EB43439E-81FA-4E53-A34A-3C282AFE5017}">
      <dgm:prSet phldrT="[Text]" custT="1"/>
      <dgm:spPr/>
      <dgm:t>
        <a:bodyPr/>
        <a:lstStyle/>
        <a:p>
          <a:endParaRPr lang="en-GB" sz="1800" b="1" dirty="0"/>
        </a:p>
        <a:p>
          <a:endParaRPr lang="en-GB" sz="1800" b="1" dirty="0"/>
        </a:p>
        <a:p>
          <a:endParaRPr lang="en-GB" sz="1800" b="1" dirty="0"/>
        </a:p>
        <a:p>
          <a:r>
            <a:rPr lang="en-GB" sz="1800" b="1" dirty="0"/>
            <a:t>Go through the interview with your respondents. Be mindful of any special needs.  NB All interviews need to be verified by your respondent before being disseminated. </a:t>
          </a:r>
        </a:p>
      </dgm:t>
    </dgm:pt>
    <dgm:pt modelId="{A58EA1C5-A47F-4060-BEFA-E70F9AA2F356}" type="parTrans" cxnId="{9904A7A7-3472-4E77-9D40-9FC219BF71D4}">
      <dgm:prSet/>
      <dgm:spPr/>
      <dgm:t>
        <a:bodyPr/>
        <a:lstStyle/>
        <a:p>
          <a:endParaRPr lang="en-GB"/>
        </a:p>
      </dgm:t>
    </dgm:pt>
    <dgm:pt modelId="{97328D50-32F3-41DB-8411-B9CC13AA4492}" type="sibTrans" cxnId="{9904A7A7-3472-4E77-9D40-9FC219BF71D4}">
      <dgm:prSet/>
      <dgm:spPr/>
      <dgm:t>
        <a:bodyPr/>
        <a:lstStyle/>
        <a:p>
          <a:endParaRPr lang="en-GB"/>
        </a:p>
      </dgm:t>
    </dgm:pt>
    <dgm:pt modelId="{8B32F463-C9C3-4C49-84E4-A1D77F1E615C}">
      <dgm:prSet custT="1"/>
      <dgm:spPr/>
      <dgm:t>
        <a:bodyPr/>
        <a:lstStyle/>
        <a:p>
          <a:endParaRPr lang="en-GB" sz="1800" b="1" dirty="0"/>
        </a:p>
        <a:p>
          <a:r>
            <a:rPr lang="en-GB" sz="1800" b="1" dirty="0"/>
            <a:t>Write to your participant and thank them outlining what will happen next.</a:t>
          </a:r>
        </a:p>
      </dgm:t>
    </dgm:pt>
    <dgm:pt modelId="{7F5C6B0C-4B90-4680-89FB-DCD27C257B73}" type="parTrans" cxnId="{5F0E3BD8-34E8-49A6-A472-FC26A557F64F}">
      <dgm:prSet/>
      <dgm:spPr/>
      <dgm:t>
        <a:bodyPr/>
        <a:lstStyle/>
        <a:p>
          <a:endParaRPr lang="en-GB"/>
        </a:p>
      </dgm:t>
    </dgm:pt>
    <dgm:pt modelId="{557EB21C-2A73-49B8-A3DD-EF42D043805C}" type="sibTrans" cxnId="{5F0E3BD8-34E8-49A6-A472-FC26A557F64F}">
      <dgm:prSet/>
      <dgm:spPr/>
      <dgm:t>
        <a:bodyPr/>
        <a:lstStyle/>
        <a:p>
          <a:endParaRPr lang="en-GB"/>
        </a:p>
      </dgm:t>
    </dgm:pt>
    <dgm:pt modelId="{FDC20F5F-8F07-4B97-9A27-C565B868E872}">
      <dgm:prSet custT="1"/>
      <dgm:spPr/>
      <dgm:t>
        <a:bodyPr/>
        <a:lstStyle/>
        <a:p>
          <a:endParaRPr lang="en-GB" sz="1600" b="1" dirty="0"/>
        </a:p>
        <a:p>
          <a:r>
            <a:rPr lang="en-GB" sz="1600" b="1" dirty="0"/>
            <a:t>Download your interview. Make a minimum of two copies. Keep one copy on cloud based password protected storage and another on password protected hard drive. </a:t>
          </a:r>
        </a:p>
      </dgm:t>
    </dgm:pt>
    <dgm:pt modelId="{E4F26DAC-CC12-49A3-B0C0-7F69E5D6DBEE}" type="parTrans" cxnId="{8D2551A4-A7CF-4815-9EF6-D38B2DA0FF07}">
      <dgm:prSet/>
      <dgm:spPr/>
      <dgm:t>
        <a:bodyPr/>
        <a:lstStyle/>
        <a:p>
          <a:endParaRPr lang="en-GB"/>
        </a:p>
      </dgm:t>
    </dgm:pt>
    <dgm:pt modelId="{04C273D7-058B-4FDE-A50D-EE82C3E97BBE}" type="sibTrans" cxnId="{8D2551A4-A7CF-4815-9EF6-D38B2DA0FF07}">
      <dgm:prSet/>
      <dgm:spPr/>
      <dgm:t>
        <a:bodyPr/>
        <a:lstStyle/>
        <a:p>
          <a:endParaRPr lang="en-GB"/>
        </a:p>
      </dgm:t>
    </dgm:pt>
    <dgm:pt modelId="{F4783B1F-7862-4947-9260-CAD076CF11C5}" type="pres">
      <dgm:prSet presAssocID="{4F83D567-00A3-4AC8-93F3-4314042FD067}" presName="CompostProcess" presStyleCnt="0">
        <dgm:presLayoutVars>
          <dgm:dir/>
          <dgm:resizeHandles val="exact"/>
        </dgm:presLayoutVars>
      </dgm:prSet>
      <dgm:spPr/>
    </dgm:pt>
    <dgm:pt modelId="{DE65D2F0-4E36-493E-9DE7-D1B9FE84A1BC}" type="pres">
      <dgm:prSet presAssocID="{4F83D567-00A3-4AC8-93F3-4314042FD067}" presName="arrow" presStyleLbl="bgShp" presStyleIdx="0" presStyleCnt="1"/>
      <dgm:spPr/>
    </dgm:pt>
    <dgm:pt modelId="{4D685FCC-60A7-49E4-B082-6C303238919C}" type="pres">
      <dgm:prSet presAssocID="{4F83D567-00A3-4AC8-93F3-4314042FD067}" presName="linearProcess" presStyleCnt="0"/>
      <dgm:spPr/>
    </dgm:pt>
    <dgm:pt modelId="{F9647A1C-69C3-42AD-B563-05CF636B6561}" type="pres">
      <dgm:prSet presAssocID="{D78C0250-977F-43A2-9912-434805B41B23}" presName="textNode" presStyleLbl="node1" presStyleIdx="0" presStyleCnt="5" custScaleY="247484" custLinFactNeighborX="-2271" custLinFactNeighborY="-1258">
        <dgm:presLayoutVars>
          <dgm:bulletEnabled val="1"/>
        </dgm:presLayoutVars>
      </dgm:prSet>
      <dgm:spPr/>
    </dgm:pt>
    <dgm:pt modelId="{E60D7898-203B-4261-A2E6-469C0FD70767}" type="pres">
      <dgm:prSet presAssocID="{8AF24E11-CF45-4F4C-B3C2-69F533A2ACD3}" presName="sibTrans" presStyleCnt="0"/>
      <dgm:spPr/>
    </dgm:pt>
    <dgm:pt modelId="{958365E3-6A3B-4220-9570-8C065FA2032E}" type="pres">
      <dgm:prSet presAssocID="{8B32F463-C9C3-4C49-84E4-A1D77F1E615C}" presName="textNode" presStyleLbl="node1" presStyleIdx="1" presStyleCnt="5" custScaleY="247484">
        <dgm:presLayoutVars>
          <dgm:bulletEnabled val="1"/>
        </dgm:presLayoutVars>
      </dgm:prSet>
      <dgm:spPr/>
    </dgm:pt>
    <dgm:pt modelId="{0A143D39-3B6E-4D94-A5E1-FFB5D6168207}" type="pres">
      <dgm:prSet presAssocID="{557EB21C-2A73-49B8-A3DD-EF42D043805C}" presName="sibTrans" presStyleCnt="0"/>
      <dgm:spPr/>
    </dgm:pt>
    <dgm:pt modelId="{C1A8D3A4-253A-479D-B68B-E71F568A12E2}" type="pres">
      <dgm:prSet presAssocID="{FDC20F5F-8F07-4B97-9A27-C565B868E872}" presName="textNode" presStyleLbl="node1" presStyleIdx="2" presStyleCnt="5" custScaleY="246226">
        <dgm:presLayoutVars>
          <dgm:bulletEnabled val="1"/>
        </dgm:presLayoutVars>
      </dgm:prSet>
      <dgm:spPr/>
    </dgm:pt>
    <dgm:pt modelId="{1BE6EFCE-251E-46ED-A62E-8EB05C5B3788}" type="pres">
      <dgm:prSet presAssocID="{04C273D7-058B-4FDE-A50D-EE82C3E97BBE}" presName="sibTrans" presStyleCnt="0"/>
      <dgm:spPr/>
    </dgm:pt>
    <dgm:pt modelId="{3F1FCDF0-114B-4C78-B7E5-584615099543}" type="pres">
      <dgm:prSet presAssocID="{52EC6AD2-40CA-432F-8904-81E6A457BF9F}" presName="textNode" presStyleLbl="node1" presStyleIdx="3" presStyleCnt="5" custScaleY="246226">
        <dgm:presLayoutVars>
          <dgm:bulletEnabled val="1"/>
        </dgm:presLayoutVars>
      </dgm:prSet>
      <dgm:spPr/>
    </dgm:pt>
    <dgm:pt modelId="{12CA3F9F-9FB9-4010-8B14-91BEF9A2B39B}" type="pres">
      <dgm:prSet presAssocID="{18EF2ADB-F1DE-4329-AB01-1BA6D6A05911}" presName="sibTrans" presStyleCnt="0"/>
      <dgm:spPr/>
    </dgm:pt>
    <dgm:pt modelId="{F1E847E4-3502-4C9B-B851-1FA04A50DA03}" type="pres">
      <dgm:prSet presAssocID="{EB43439E-81FA-4E53-A34A-3C282AFE5017}" presName="textNode" presStyleLbl="node1" presStyleIdx="4" presStyleCnt="5" custScaleY="250000">
        <dgm:presLayoutVars>
          <dgm:bulletEnabled val="1"/>
        </dgm:presLayoutVars>
      </dgm:prSet>
      <dgm:spPr/>
    </dgm:pt>
  </dgm:ptLst>
  <dgm:cxnLst>
    <dgm:cxn modelId="{95AEB55B-92BA-416C-8BD6-9081ACAC7AC3}" type="presOf" srcId="{D78C0250-977F-43A2-9912-434805B41B23}" destId="{F9647A1C-69C3-42AD-B563-05CF636B6561}" srcOrd="0" destOrd="0" presId="urn:microsoft.com/office/officeart/2005/8/layout/hProcess9"/>
    <dgm:cxn modelId="{8B631E49-C389-4680-8015-9C0E1D16D80C}" type="presOf" srcId="{4F83D567-00A3-4AC8-93F3-4314042FD067}" destId="{F4783B1F-7862-4947-9260-CAD076CF11C5}" srcOrd="0" destOrd="0" presId="urn:microsoft.com/office/officeart/2005/8/layout/hProcess9"/>
    <dgm:cxn modelId="{88763586-F800-4A28-8148-3298A5B65DCA}" type="presOf" srcId="{52EC6AD2-40CA-432F-8904-81E6A457BF9F}" destId="{3F1FCDF0-114B-4C78-B7E5-584615099543}" srcOrd="0" destOrd="0" presId="urn:microsoft.com/office/officeart/2005/8/layout/hProcess9"/>
    <dgm:cxn modelId="{8D2551A4-A7CF-4815-9EF6-D38B2DA0FF07}" srcId="{4F83D567-00A3-4AC8-93F3-4314042FD067}" destId="{FDC20F5F-8F07-4B97-9A27-C565B868E872}" srcOrd="2" destOrd="0" parTransId="{E4F26DAC-CC12-49A3-B0C0-7F69E5D6DBEE}" sibTransId="{04C273D7-058B-4FDE-A50D-EE82C3E97BBE}"/>
    <dgm:cxn modelId="{9904A7A7-3472-4E77-9D40-9FC219BF71D4}" srcId="{4F83D567-00A3-4AC8-93F3-4314042FD067}" destId="{EB43439E-81FA-4E53-A34A-3C282AFE5017}" srcOrd="4" destOrd="0" parTransId="{A58EA1C5-A47F-4060-BEFA-E70F9AA2F356}" sibTransId="{97328D50-32F3-41DB-8411-B9CC13AA4492}"/>
    <dgm:cxn modelId="{B9B578AA-4F71-4B9B-8069-5F7803DC4C80}" type="presOf" srcId="{FDC20F5F-8F07-4B97-9A27-C565B868E872}" destId="{C1A8D3A4-253A-479D-B68B-E71F568A12E2}" srcOrd="0" destOrd="0" presId="urn:microsoft.com/office/officeart/2005/8/layout/hProcess9"/>
    <dgm:cxn modelId="{63BDC9BF-AC5A-4CAF-A30C-EBC60B38329F}" srcId="{4F83D567-00A3-4AC8-93F3-4314042FD067}" destId="{52EC6AD2-40CA-432F-8904-81E6A457BF9F}" srcOrd="3" destOrd="0" parTransId="{5D2585C4-C556-4DC0-A68D-1A5CA71EEC1F}" sibTransId="{18EF2ADB-F1DE-4329-AB01-1BA6D6A05911}"/>
    <dgm:cxn modelId="{308407C2-9588-481B-B5C4-02C99737DFC9}" type="presOf" srcId="{8B32F463-C9C3-4C49-84E4-A1D77F1E615C}" destId="{958365E3-6A3B-4220-9570-8C065FA2032E}" srcOrd="0" destOrd="0" presId="urn:microsoft.com/office/officeart/2005/8/layout/hProcess9"/>
    <dgm:cxn modelId="{375C68CA-BCD1-48B9-B471-D630FC8F62D2}" srcId="{4F83D567-00A3-4AC8-93F3-4314042FD067}" destId="{D78C0250-977F-43A2-9912-434805B41B23}" srcOrd="0" destOrd="0" parTransId="{306D266A-6565-47A9-B854-7286F9E28821}" sibTransId="{8AF24E11-CF45-4F4C-B3C2-69F533A2ACD3}"/>
    <dgm:cxn modelId="{5F0E3BD8-34E8-49A6-A472-FC26A557F64F}" srcId="{4F83D567-00A3-4AC8-93F3-4314042FD067}" destId="{8B32F463-C9C3-4C49-84E4-A1D77F1E615C}" srcOrd="1" destOrd="0" parTransId="{7F5C6B0C-4B90-4680-89FB-DCD27C257B73}" sibTransId="{557EB21C-2A73-49B8-A3DD-EF42D043805C}"/>
    <dgm:cxn modelId="{5AC9A0DA-9B27-43B0-B681-4EE581C4013C}" type="presOf" srcId="{EB43439E-81FA-4E53-A34A-3C282AFE5017}" destId="{F1E847E4-3502-4C9B-B851-1FA04A50DA03}" srcOrd="0" destOrd="0" presId="urn:microsoft.com/office/officeart/2005/8/layout/hProcess9"/>
    <dgm:cxn modelId="{21319310-5C23-4C28-8345-C91725ED7400}" type="presParOf" srcId="{F4783B1F-7862-4947-9260-CAD076CF11C5}" destId="{DE65D2F0-4E36-493E-9DE7-D1B9FE84A1BC}" srcOrd="0" destOrd="0" presId="urn:microsoft.com/office/officeart/2005/8/layout/hProcess9"/>
    <dgm:cxn modelId="{57E714E7-B995-4CBE-B45B-34AFF9CEFCF7}" type="presParOf" srcId="{F4783B1F-7862-4947-9260-CAD076CF11C5}" destId="{4D685FCC-60A7-49E4-B082-6C303238919C}" srcOrd="1" destOrd="0" presId="urn:microsoft.com/office/officeart/2005/8/layout/hProcess9"/>
    <dgm:cxn modelId="{30823D37-C6A4-42FC-B8D4-472723E9582A}" type="presParOf" srcId="{4D685FCC-60A7-49E4-B082-6C303238919C}" destId="{F9647A1C-69C3-42AD-B563-05CF636B6561}" srcOrd="0" destOrd="0" presId="urn:microsoft.com/office/officeart/2005/8/layout/hProcess9"/>
    <dgm:cxn modelId="{2F49E05B-7EDE-4B23-B9C6-2E444D7F9121}" type="presParOf" srcId="{4D685FCC-60A7-49E4-B082-6C303238919C}" destId="{E60D7898-203B-4261-A2E6-469C0FD70767}" srcOrd="1" destOrd="0" presId="urn:microsoft.com/office/officeart/2005/8/layout/hProcess9"/>
    <dgm:cxn modelId="{BD15606E-AFD4-4ED6-A8CB-A6751C5735FA}" type="presParOf" srcId="{4D685FCC-60A7-49E4-B082-6C303238919C}" destId="{958365E3-6A3B-4220-9570-8C065FA2032E}" srcOrd="2" destOrd="0" presId="urn:microsoft.com/office/officeart/2005/8/layout/hProcess9"/>
    <dgm:cxn modelId="{E24E5F46-C951-4AF0-B0E0-6BB260D8FEE2}" type="presParOf" srcId="{4D685FCC-60A7-49E4-B082-6C303238919C}" destId="{0A143D39-3B6E-4D94-A5E1-FFB5D6168207}" srcOrd="3" destOrd="0" presId="urn:microsoft.com/office/officeart/2005/8/layout/hProcess9"/>
    <dgm:cxn modelId="{599D08C1-F9E7-4887-8667-47FF17D0506B}" type="presParOf" srcId="{4D685FCC-60A7-49E4-B082-6C303238919C}" destId="{C1A8D3A4-253A-479D-B68B-E71F568A12E2}" srcOrd="4" destOrd="0" presId="urn:microsoft.com/office/officeart/2005/8/layout/hProcess9"/>
    <dgm:cxn modelId="{E70830AF-F3C3-4D95-936C-5AC367E0207B}" type="presParOf" srcId="{4D685FCC-60A7-49E4-B082-6C303238919C}" destId="{1BE6EFCE-251E-46ED-A62E-8EB05C5B3788}" srcOrd="5" destOrd="0" presId="urn:microsoft.com/office/officeart/2005/8/layout/hProcess9"/>
    <dgm:cxn modelId="{B8101AD4-77FF-40AE-82B6-64C678D9DB08}" type="presParOf" srcId="{4D685FCC-60A7-49E4-B082-6C303238919C}" destId="{3F1FCDF0-114B-4C78-B7E5-584615099543}" srcOrd="6" destOrd="0" presId="urn:microsoft.com/office/officeart/2005/8/layout/hProcess9"/>
    <dgm:cxn modelId="{FC9F3261-D12F-4242-AEAB-3D036202F3F7}" type="presParOf" srcId="{4D685FCC-60A7-49E4-B082-6C303238919C}" destId="{12CA3F9F-9FB9-4010-8B14-91BEF9A2B39B}" srcOrd="7" destOrd="0" presId="urn:microsoft.com/office/officeart/2005/8/layout/hProcess9"/>
    <dgm:cxn modelId="{0C9FA555-000E-40D3-ADFB-00F2681C7CAA}" type="presParOf" srcId="{4D685FCC-60A7-49E4-B082-6C303238919C}" destId="{F1E847E4-3502-4C9B-B851-1FA04A50DA03}"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1B077-6FFB-40BE-95C2-DB2264C9B264}">
      <dsp:nvSpPr>
        <dsp:cNvPr id="0" name=""/>
        <dsp:cNvSpPr/>
      </dsp:nvSpPr>
      <dsp:spPr>
        <a:xfrm rot="5400000">
          <a:off x="1417890" y="964353"/>
          <a:ext cx="793974" cy="903911"/>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75D0E0-ED0F-40DD-9BDD-3939D267FD9B}">
      <dsp:nvSpPr>
        <dsp:cNvPr id="0" name=""/>
        <dsp:cNvSpPr/>
      </dsp:nvSpPr>
      <dsp:spPr>
        <a:xfrm>
          <a:off x="228940" y="43314"/>
          <a:ext cx="3293773" cy="1017372"/>
        </a:xfrm>
        <a:prstGeom prst="roundRect">
          <a:avLst>
            <a:gd name="adj" fmla="val 166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Habitus: Oral historian mindset. Ethics as starting point. Do risk assessment</a:t>
          </a:r>
          <a:r>
            <a:rPr lang="en-GB" sz="1200" kern="1200" dirty="0"/>
            <a:t>.</a:t>
          </a:r>
        </a:p>
      </dsp:txBody>
      <dsp:txXfrm>
        <a:off x="278613" y="92987"/>
        <a:ext cx="3194427" cy="918026"/>
      </dsp:txXfrm>
    </dsp:sp>
    <dsp:sp modelId="{2B0056E2-406F-45AE-AA4A-AE0C1DA3889E}">
      <dsp:nvSpPr>
        <dsp:cNvPr id="0" name=""/>
        <dsp:cNvSpPr/>
      </dsp:nvSpPr>
      <dsp:spPr>
        <a:xfrm>
          <a:off x="2544120" y="173444"/>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F2AAEDA5-2E8A-4503-81AC-B408786100C6}">
      <dsp:nvSpPr>
        <dsp:cNvPr id="0" name=""/>
        <dsp:cNvSpPr/>
      </dsp:nvSpPr>
      <dsp:spPr>
        <a:xfrm rot="5400000">
          <a:off x="3082204" y="2085812"/>
          <a:ext cx="793974" cy="903911"/>
        </a:xfrm>
        <a:prstGeom prst="bentUpArrow">
          <a:avLst>
            <a:gd name="adj1" fmla="val 32840"/>
            <a:gd name="adj2" fmla="val 25000"/>
            <a:gd name="adj3" fmla="val 35780"/>
          </a:avLst>
        </a:prstGeom>
        <a:solidFill>
          <a:schemeClr val="accent1">
            <a:tint val="50000"/>
            <a:hueOff val="-2970628"/>
            <a:satOff val="13658"/>
            <a:lumOff val="438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827F54-6794-41E1-8534-FBF7B220C6B4}">
      <dsp:nvSpPr>
        <dsp:cNvPr id="0" name=""/>
        <dsp:cNvSpPr/>
      </dsp:nvSpPr>
      <dsp:spPr>
        <a:xfrm>
          <a:off x="1833716" y="1151005"/>
          <a:ext cx="3460379" cy="1076584"/>
        </a:xfrm>
        <a:prstGeom prst="roundRect">
          <a:avLst>
            <a:gd name="adj" fmla="val 166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Identify participant/gatekeeper organisation. Verify non vulnerable interviewee.</a:t>
          </a:r>
        </a:p>
      </dsp:txBody>
      <dsp:txXfrm>
        <a:off x="1886280" y="1203569"/>
        <a:ext cx="3355251" cy="971456"/>
      </dsp:txXfrm>
    </dsp:sp>
    <dsp:sp modelId="{A2219462-4D0A-4966-ACCF-87868F9A606F}">
      <dsp:nvSpPr>
        <dsp:cNvPr id="0" name=""/>
        <dsp:cNvSpPr/>
      </dsp:nvSpPr>
      <dsp:spPr>
        <a:xfrm>
          <a:off x="4208434" y="1294903"/>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1D4919A0-7B69-4399-B258-25E28CC53772}">
      <dsp:nvSpPr>
        <dsp:cNvPr id="0" name=""/>
        <dsp:cNvSpPr/>
      </dsp:nvSpPr>
      <dsp:spPr>
        <a:xfrm rot="5400000">
          <a:off x="4513263" y="3130708"/>
          <a:ext cx="793974" cy="903911"/>
        </a:xfrm>
        <a:prstGeom prst="bentUpArrow">
          <a:avLst>
            <a:gd name="adj1" fmla="val 32840"/>
            <a:gd name="adj2" fmla="val 25000"/>
            <a:gd name="adj3" fmla="val 35780"/>
          </a:avLst>
        </a:prstGeom>
        <a:solidFill>
          <a:schemeClr val="accent1">
            <a:tint val="50000"/>
            <a:hueOff val="-5941255"/>
            <a:satOff val="27316"/>
            <a:lumOff val="876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7CA13F-95A5-4BA6-AF30-2B071686C7E7}">
      <dsp:nvSpPr>
        <dsp:cNvPr id="0" name=""/>
        <dsp:cNvSpPr/>
      </dsp:nvSpPr>
      <dsp:spPr>
        <a:xfrm>
          <a:off x="3390963" y="2256625"/>
          <a:ext cx="3160476" cy="923460"/>
        </a:xfrm>
        <a:prstGeom prst="roundRect">
          <a:avLst>
            <a:gd name="adj" fmla="val 166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Make contact with participant. Ensure transparency and build trust/rapport.</a:t>
          </a:r>
        </a:p>
      </dsp:txBody>
      <dsp:txXfrm>
        <a:off x="3436051" y="2301713"/>
        <a:ext cx="3070300" cy="833284"/>
      </dsp:txXfrm>
    </dsp:sp>
    <dsp:sp modelId="{3CBBF280-E8A0-4F03-BF2C-01A05582401D}">
      <dsp:nvSpPr>
        <dsp:cNvPr id="0" name=""/>
        <dsp:cNvSpPr/>
      </dsp:nvSpPr>
      <dsp:spPr>
        <a:xfrm>
          <a:off x="5639494" y="2339799"/>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0565079D-9A3D-4269-9702-D4DB5EBA15DE}">
      <dsp:nvSpPr>
        <dsp:cNvPr id="0" name=""/>
        <dsp:cNvSpPr/>
      </dsp:nvSpPr>
      <dsp:spPr>
        <a:xfrm rot="5400000">
          <a:off x="6368896" y="4251404"/>
          <a:ext cx="793974" cy="903911"/>
        </a:xfrm>
        <a:prstGeom prst="bentUpArrow">
          <a:avLst>
            <a:gd name="adj1" fmla="val 32840"/>
            <a:gd name="adj2" fmla="val 25000"/>
            <a:gd name="adj3" fmla="val 35780"/>
          </a:avLst>
        </a:prstGeom>
        <a:solidFill>
          <a:schemeClr val="accent1">
            <a:tint val="50000"/>
            <a:hueOff val="-8911882"/>
            <a:satOff val="40974"/>
            <a:lumOff val="131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772F9C-93A8-4ABE-90A3-D072D1F9DCE3}">
      <dsp:nvSpPr>
        <dsp:cNvPr id="0" name=""/>
        <dsp:cNvSpPr/>
      </dsp:nvSpPr>
      <dsp:spPr>
        <a:xfrm>
          <a:off x="4971975" y="3301521"/>
          <a:ext cx="3709719" cy="1075059"/>
        </a:xfrm>
        <a:prstGeom prst="roundRect">
          <a:avLst>
            <a:gd name="adj" fmla="val 166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Go through participant sheet. Answer all questions . Secure consent to participate.</a:t>
          </a:r>
        </a:p>
      </dsp:txBody>
      <dsp:txXfrm>
        <a:off x="5024465" y="3354011"/>
        <a:ext cx="3604739" cy="970079"/>
      </dsp:txXfrm>
    </dsp:sp>
    <dsp:sp modelId="{E061CEDA-6B4E-491E-AFDD-7E5FCA9A167C}">
      <dsp:nvSpPr>
        <dsp:cNvPr id="0" name=""/>
        <dsp:cNvSpPr/>
      </dsp:nvSpPr>
      <dsp:spPr>
        <a:xfrm>
          <a:off x="7495127" y="3460496"/>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32B9DE51-FCA8-4DC8-8507-A5E517DB3D40}">
      <dsp:nvSpPr>
        <dsp:cNvPr id="0" name=""/>
        <dsp:cNvSpPr/>
      </dsp:nvSpPr>
      <dsp:spPr>
        <a:xfrm rot="5400000">
          <a:off x="7986564" y="5374743"/>
          <a:ext cx="793974" cy="903911"/>
        </a:xfrm>
        <a:prstGeom prst="bentUpArrow">
          <a:avLst>
            <a:gd name="adj1" fmla="val 32840"/>
            <a:gd name="adj2" fmla="val 25000"/>
            <a:gd name="adj3" fmla="val 35780"/>
          </a:avLst>
        </a:prstGeom>
        <a:solidFill>
          <a:schemeClr val="accent1">
            <a:tint val="50000"/>
            <a:hueOff val="-11882510"/>
            <a:satOff val="54632"/>
            <a:lumOff val="1753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B3729F-903B-4EB5-B874-8BE1BE9AFFD5}">
      <dsp:nvSpPr>
        <dsp:cNvPr id="0" name=""/>
        <dsp:cNvSpPr/>
      </dsp:nvSpPr>
      <dsp:spPr>
        <a:xfrm>
          <a:off x="6552986" y="4422218"/>
          <a:ext cx="3783030" cy="1080345"/>
        </a:xfrm>
        <a:prstGeom prst="roundRect">
          <a:avLst>
            <a:gd name="adj" fmla="val 1667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Conduct interview. Complete written deed of gift  (USA) or recording/copyright agreement (Ireland/UK) after interview. Obtain written consent to use images</a:t>
          </a:r>
        </a:p>
      </dsp:txBody>
      <dsp:txXfrm>
        <a:off x="6605734" y="4474966"/>
        <a:ext cx="3677534" cy="974849"/>
      </dsp:txXfrm>
    </dsp:sp>
    <dsp:sp modelId="{72FF9915-9351-4EB5-9B01-FD634229701D}">
      <dsp:nvSpPr>
        <dsp:cNvPr id="0" name=""/>
        <dsp:cNvSpPr/>
      </dsp:nvSpPr>
      <dsp:spPr>
        <a:xfrm>
          <a:off x="9112794" y="4583835"/>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68FBBB36-CAA1-42C0-B48D-D68E712C6BDF}">
      <dsp:nvSpPr>
        <dsp:cNvPr id="0" name=""/>
        <dsp:cNvSpPr/>
      </dsp:nvSpPr>
      <dsp:spPr>
        <a:xfrm>
          <a:off x="8133997" y="5545557"/>
          <a:ext cx="3696981" cy="1086248"/>
        </a:xfrm>
        <a:prstGeom prst="roundRect">
          <a:avLst>
            <a:gd name="adj" fmla="val 166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Explain next steps to interviewee including verification of transcript and making available. Follow through.</a:t>
          </a:r>
        </a:p>
      </dsp:txBody>
      <dsp:txXfrm>
        <a:off x="8187033" y="5598593"/>
        <a:ext cx="3590909" cy="980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31160-1006-4CBE-9C41-1BB07D321980}">
      <dsp:nvSpPr>
        <dsp:cNvPr id="0" name=""/>
        <dsp:cNvSpPr/>
      </dsp:nvSpPr>
      <dsp:spPr>
        <a:xfrm>
          <a:off x="0" y="630"/>
          <a:ext cx="108966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765CF40-0C9F-41AA-BCEF-6CC864F9DB5F}">
      <dsp:nvSpPr>
        <dsp:cNvPr id="0" name=""/>
        <dsp:cNvSpPr/>
      </dsp:nvSpPr>
      <dsp:spPr>
        <a:xfrm>
          <a:off x="0" y="630"/>
          <a:ext cx="2026086" cy="103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Negotiate</a:t>
          </a:r>
        </a:p>
      </dsp:txBody>
      <dsp:txXfrm>
        <a:off x="0" y="630"/>
        <a:ext cx="2026086" cy="1033210"/>
      </dsp:txXfrm>
    </dsp:sp>
    <dsp:sp modelId="{EFC38F8F-D2A0-41D6-8B02-C3B86F8B41B5}">
      <dsp:nvSpPr>
        <dsp:cNvPr id="0" name=""/>
        <dsp:cNvSpPr/>
      </dsp:nvSpPr>
      <dsp:spPr>
        <a:xfrm>
          <a:off x="2126909" y="29269"/>
          <a:ext cx="8711207" cy="93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Ensure you have been transparent about the scope of your project. Negotiate a time/date and venue. Confirm in email at least twice and phone on the day and/or day before. Book in at least two hours per interview.</a:t>
          </a:r>
        </a:p>
      </dsp:txBody>
      <dsp:txXfrm>
        <a:off x="2126909" y="29269"/>
        <a:ext cx="8711207" cy="938364"/>
      </dsp:txXfrm>
    </dsp:sp>
    <dsp:sp modelId="{021905C3-EABE-4507-8151-E07A65CE06E8}">
      <dsp:nvSpPr>
        <dsp:cNvPr id="0" name=""/>
        <dsp:cNvSpPr/>
      </dsp:nvSpPr>
      <dsp:spPr>
        <a:xfrm>
          <a:off x="2026086" y="985913"/>
          <a:ext cx="810434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3581654-B683-44F2-B7E3-490034CFEF37}">
      <dsp:nvSpPr>
        <dsp:cNvPr id="0" name=""/>
        <dsp:cNvSpPr/>
      </dsp:nvSpPr>
      <dsp:spPr>
        <a:xfrm>
          <a:off x="0" y="1033840"/>
          <a:ext cx="108966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C24F8D9-C2C9-49F2-B62E-A335E926A8FE}">
      <dsp:nvSpPr>
        <dsp:cNvPr id="0" name=""/>
        <dsp:cNvSpPr/>
      </dsp:nvSpPr>
      <dsp:spPr>
        <a:xfrm>
          <a:off x="0" y="1033840"/>
          <a:ext cx="1787723" cy="103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Ensure</a:t>
          </a:r>
        </a:p>
      </dsp:txBody>
      <dsp:txXfrm>
        <a:off x="0" y="1033840"/>
        <a:ext cx="1787723" cy="1033210"/>
      </dsp:txXfrm>
    </dsp:sp>
    <dsp:sp modelId="{E7AF31A6-D369-4BEC-A143-39E58CA6A30F}">
      <dsp:nvSpPr>
        <dsp:cNvPr id="0" name=""/>
        <dsp:cNvSpPr/>
      </dsp:nvSpPr>
      <dsp:spPr>
        <a:xfrm>
          <a:off x="1929111" y="1124299"/>
          <a:ext cx="8967489" cy="93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Ensure the consent form pre signed, the copyright/recording or deed of gift form prepared pre-populated with your interviewee's details for signing after interview. Send at least one week in advance of your interview. Check with your interviewee you have access to a quiet location.</a:t>
          </a:r>
        </a:p>
      </dsp:txBody>
      <dsp:txXfrm>
        <a:off x="1929111" y="1124299"/>
        <a:ext cx="8967489" cy="938364"/>
      </dsp:txXfrm>
    </dsp:sp>
    <dsp:sp modelId="{B0879876-C435-4EA1-A0E8-D509B11CCC90}">
      <dsp:nvSpPr>
        <dsp:cNvPr id="0" name=""/>
        <dsp:cNvSpPr/>
      </dsp:nvSpPr>
      <dsp:spPr>
        <a:xfrm>
          <a:off x="1787723" y="2019123"/>
          <a:ext cx="715089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A6F2DAD-3BE3-46EF-A1E0-03E1B4E216DF}">
      <dsp:nvSpPr>
        <dsp:cNvPr id="0" name=""/>
        <dsp:cNvSpPr/>
      </dsp:nvSpPr>
      <dsp:spPr>
        <a:xfrm>
          <a:off x="0" y="2067050"/>
          <a:ext cx="108966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224C13C-8CA0-4026-B19D-DA6EE2A7DEBA}">
      <dsp:nvSpPr>
        <dsp:cNvPr id="0" name=""/>
        <dsp:cNvSpPr/>
      </dsp:nvSpPr>
      <dsp:spPr>
        <a:xfrm>
          <a:off x="0" y="2067050"/>
          <a:ext cx="1938828" cy="103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Check</a:t>
          </a:r>
        </a:p>
      </dsp:txBody>
      <dsp:txXfrm>
        <a:off x="0" y="2067050"/>
        <a:ext cx="1938828" cy="1033210"/>
      </dsp:txXfrm>
    </dsp:sp>
    <dsp:sp modelId="{8B259689-BD7D-4B8C-ADEC-3F13FA3FB0BA}">
      <dsp:nvSpPr>
        <dsp:cNvPr id="0" name=""/>
        <dsp:cNvSpPr/>
      </dsp:nvSpPr>
      <dsp:spPr>
        <a:xfrm>
          <a:off x="2014305" y="2143743"/>
          <a:ext cx="8800548" cy="93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 few days before, check your equipment (battery levels) and make sure you have a contingency recorder in place (equipment covered separately). Test equipment. Make sure you are very familiar with the equipment. Check equipment the morning and the day before. </a:t>
          </a:r>
        </a:p>
      </dsp:txBody>
      <dsp:txXfrm>
        <a:off x="2014305" y="2143743"/>
        <a:ext cx="8800548" cy="938364"/>
      </dsp:txXfrm>
    </dsp:sp>
    <dsp:sp modelId="{10CEA4E3-BC7E-4CB8-8424-376F869A5C50}">
      <dsp:nvSpPr>
        <dsp:cNvPr id="0" name=""/>
        <dsp:cNvSpPr/>
      </dsp:nvSpPr>
      <dsp:spPr>
        <a:xfrm>
          <a:off x="1938828" y="3052333"/>
          <a:ext cx="775531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D452B2C-8C81-4215-AABC-0D4F7C37EEF7}">
      <dsp:nvSpPr>
        <dsp:cNvPr id="0" name=""/>
        <dsp:cNvSpPr/>
      </dsp:nvSpPr>
      <dsp:spPr>
        <a:xfrm>
          <a:off x="0" y="3100261"/>
          <a:ext cx="108966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07F045-35EC-4469-A67F-027C760FBF63}">
      <dsp:nvSpPr>
        <dsp:cNvPr id="0" name=""/>
        <dsp:cNvSpPr/>
      </dsp:nvSpPr>
      <dsp:spPr>
        <a:xfrm>
          <a:off x="0" y="3100261"/>
          <a:ext cx="1979265" cy="103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Visit</a:t>
          </a:r>
        </a:p>
      </dsp:txBody>
      <dsp:txXfrm>
        <a:off x="0" y="3100261"/>
        <a:ext cx="1979265" cy="1033210"/>
      </dsp:txXfrm>
    </dsp:sp>
    <dsp:sp modelId="{5B32076D-7328-443F-AE51-D2FB0287601F}">
      <dsp:nvSpPr>
        <dsp:cNvPr id="0" name=""/>
        <dsp:cNvSpPr/>
      </dsp:nvSpPr>
      <dsp:spPr>
        <a:xfrm>
          <a:off x="1978785" y="3194998"/>
          <a:ext cx="8763465" cy="93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Visit location of interview a few days before. Check for extraneous noise. Mobile phones fully charged and on silent. Be aware of your personal safety – risk assessment.</a:t>
          </a:r>
        </a:p>
      </dsp:txBody>
      <dsp:txXfrm>
        <a:off x="1978785" y="3194998"/>
        <a:ext cx="8763465" cy="938364"/>
      </dsp:txXfrm>
    </dsp:sp>
    <dsp:sp modelId="{CAC44403-4284-4DFB-B050-6C66BFB6173A}">
      <dsp:nvSpPr>
        <dsp:cNvPr id="0" name=""/>
        <dsp:cNvSpPr/>
      </dsp:nvSpPr>
      <dsp:spPr>
        <a:xfrm>
          <a:off x="1979265" y="4085543"/>
          <a:ext cx="791706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58A136C-5AE6-4307-86D6-9C0CD5CFA135}">
      <dsp:nvSpPr>
        <dsp:cNvPr id="0" name=""/>
        <dsp:cNvSpPr/>
      </dsp:nvSpPr>
      <dsp:spPr>
        <a:xfrm>
          <a:off x="0" y="4133471"/>
          <a:ext cx="108966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5D7EFD2-2332-4FD4-ADE6-97AF1A6A94AD}">
      <dsp:nvSpPr>
        <dsp:cNvPr id="0" name=""/>
        <dsp:cNvSpPr/>
      </dsp:nvSpPr>
      <dsp:spPr>
        <a:xfrm>
          <a:off x="0" y="4133471"/>
          <a:ext cx="1977137" cy="103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Pilot</a:t>
          </a:r>
          <a:endParaRPr lang="en-US" sz="3400" kern="1200" dirty="0"/>
        </a:p>
      </dsp:txBody>
      <dsp:txXfrm>
        <a:off x="0" y="4133471"/>
        <a:ext cx="1977137" cy="1033210"/>
      </dsp:txXfrm>
    </dsp:sp>
    <dsp:sp modelId="{E96E964C-39F6-4FEB-9C91-5334B58E975C}">
      <dsp:nvSpPr>
        <dsp:cNvPr id="0" name=""/>
        <dsp:cNvSpPr/>
      </dsp:nvSpPr>
      <dsp:spPr>
        <a:xfrm>
          <a:off x="2032532" y="4228947"/>
          <a:ext cx="8767700" cy="93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Do your pilot/test interview. What three things went well? What would you do differently next time? Apply the principles of experiential learning (see week 1).</a:t>
          </a:r>
        </a:p>
      </dsp:txBody>
      <dsp:txXfrm>
        <a:off x="2032532" y="4228947"/>
        <a:ext cx="8767700" cy="938364"/>
      </dsp:txXfrm>
    </dsp:sp>
    <dsp:sp modelId="{9AB61EDB-935C-44D5-AA20-9EC19885692C}">
      <dsp:nvSpPr>
        <dsp:cNvPr id="0" name=""/>
        <dsp:cNvSpPr/>
      </dsp:nvSpPr>
      <dsp:spPr>
        <a:xfrm>
          <a:off x="1977137" y="5118753"/>
          <a:ext cx="790854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EE294-5FA3-4255-AE51-CEDFA08B9B29}">
      <dsp:nvSpPr>
        <dsp:cNvPr id="0" name=""/>
        <dsp:cNvSpPr/>
      </dsp:nvSpPr>
      <dsp:spPr>
        <a:xfrm>
          <a:off x="0" y="354903"/>
          <a:ext cx="11713028"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29561-3426-4AA9-AADF-823740FCC927}">
      <dsp:nvSpPr>
        <dsp:cNvPr id="0" name=""/>
        <dsp:cNvSpPr/>
      </dsp:nvSpPr>
      <dsp:spPr>
        <a:xfrm>
          <a:off x="548085" y="0"/>
          <a:ext cx="11164942" cy="66669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07" tIns="0" rIns="309907" bIns="0" numCol="1" spcCol="1270" anchor="ctr" anchorCtr="0">
          <a:noAutofit/>
        </a:bodyPr>
        <a:lstStyle/>
        <a:p>
          <a:pPr marL="0" lvl="0" indent="0" algn="l" defTabSz="1066800">
            <a:lnSpc>
              <a:spcPct val="90000"/>
            </a:lnSpc>
            <a:spcBef>
              <a:spcPct val="0"/>
            </a:spcBef>
            <a:spcAft>
              <a:spcPct val="35000"/>
            </a:spcAft>
            <a:buNone/>
          </a:pPr>
          <a:r>
            <a:rPr lang="en-GB" sz="2400" b="1" kern="1200" dirty="0"/>
            <a:t>Help me understand </a:t>
          </a:r>
          <a:r>
            <a:rPr lang="en-GB" sz="1800" b="1" kern="1200" dirty="0"/>
            <a:t>e.g. Describe to me…Tell me…How did you feel about?...How did that come about?...What happened next?</a:t>
          </a:r>
        </a:p>
      </dsp:txBody>
      <dsp:txXfrm>
        <a:off x="580631" y="32546"/>
        <a:ext cx="11099850" cy="601606"/>
      </dsp:txXfrm>
    </dsp:sp>
    <dsp:sp modelId="{F04D4B9A-3B5B-446D-A6EA-2E2C24D455E3}">
      <dsp:nvSpPr>
        <dsp:cNvPr id="0" name=""/>
        <dsp:cNvSpPr/>
      </dsp:nvSpPr>
      <dsp:spPr>
        <a:xfrm>
          <a:off x="0" y="1419802"/>
          <a:ext cx="11713028"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68EB88-B8A1-4582-AECD-BD062B1A06F3}">
      <dsp:nvSpPr>
        <dsp:cNvPr id="0" name=""/>
        <dsp:cNvSpPr/>
      </dsp:nvSpPr>
      <dsp:spPr>
        <a:xfrm>
          <a:off x="560497" y="747200"/>
          <a:ext cx="11152530" cy="6828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07" tIns="0" rIns="309907" bIns="0" numCol="1" spcCol="1270" anchor="ctr" anchorCtr="0">
          <a:noAutofit/>
        </a:bodyPr>
        <a:lstStyle/>
        <a:p>
          <a:pPr marL="0" lvl="0" indent="0" algn="l" defTabSz="1066800">
            <a:lnSpc>
              <a:spcPct val="90000"/>
            </a:lnSpc>
            <a:spcBef>
              <a:spcPct val="0"/>
            </a:spcBef>
            <a:spcAft>
              <a:spcPct val="35000"/>
            </a:spcAft>
            <a:buNone/>
          </a:pPr>
          <a:r>
            <a:rPr lang="en-GB" sz="2400" b="1" kern="1200" dirty="0"/>
            <a:t>Structural/paradigmatic questions </a:t>
          </a:r>
          <a:r>
            <a:rPr lang="en-GB" sz="1800" b="1" kern="1200" dirty="0"/>
            <a:t>e.g. Out of all the things you’ve said, what is the most  important to you?... Can you talk me through a typical day? …What are you most proud of…?</a:t>
          </a:r>
        </a:p>
      </dsp:txBody>
      <dsp:txXfrm>
        <a:off x="593830" y="780533"/>
        <a:ext cx="11085864" cy="616162"/>
      </dsp:txXfrm>
    </dsp:sp>
    <dsp:sp modelId="{D89471E0-8AC0-42BF-8972-68FE82F7A89A}">
      <dsp:nvSpPr>
        <dsp:cNvPr id="0" name=""/>
        <dsp:cNvSpPr/>
      </dsp:nvSpPr>
      <dsp:spPr>
        <a:xfrm>
          <a:off x="0" y="2381071"/>
          <a:ext cx="11713028"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938490-DCD3-4FF0-8A6C-2B9A8F110829}">
      <dsp:nvSpPr>
        <dsp:cNvPr id="0" name=""/>
        <dsp:cNvSpPr/>
      </dsp:nvSpPr>
      <dsp:spPr>
        <a:xfrm>
          <a:off x="560497" y="1494262"/>
          <a:ext cx="11152530" cy="7078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07" tIns="0" rIns="309907" bIns="0" numCol="1" spcCol="1270" anchor="ctr" anchorCtr="0">
          <a:noAutofit/>
        </a:bodyPr>
        <a:lstStyle/>
        <a:p>
          <a:pPr marL="0" lvl="0" indent="0" algn="l" defTabSz="1066800">
            <a:lnSpc>
              <a:spcPct val="90000"/>
            </a:lnSpc>
            <a:spcBef>
              <a:spcPct val="0"/>
            </a:spcBef>
            <a:spcAft>
              <a:spcPct val="35000"/>
            </a:spcAft>
            <a:buNone/>
          </a:pPr>
          <a:r>
            <a:rPr lang="en-GB" sz="2400" b="1" kern="1200" dirty="0"/>
            <a:t>Follow-up/clarifying questions </a:t>
          </a:r>
          <a:r>
            <a:rPr lang="en-GB" sz="1800" b="1" kern="1200" dirty="0"/>
            <a:t>e.g. You mentioned that…can you tell me a little bit more about that?  When you said (x), can you expand a little on that?</a:t>
          </a:r>
          <a:endParaRPr lang="en-GB" sz="2400" b="1" kern="1200" dirty="0"/>
        </a:p>
      </dsp:txBody>
      <dsp:txXfrm>
        <a:off x="595050" y="1528815"/>
        <a:ext cx="11083424" cy="638722"/>
      </dsp:txXfrm>
    </dsp:sp>
    <dsp:sp modelId="{8D7A9915-6E08-482E-A623-072D815A5518}">
      <dsp:nvSpPr>
        <dsp:cNvPr id="0" name=""/>
        <dsp:cNvSpPr/>
      </dsp:nvSpPr>
      <dsp:spPr>
        <a:xfrm>
          <a:off x="0" y="3423819"/>
          <a:ext cx="11713028" cy="403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A5DFA9-93B9-4920-869C-8EF7A001A1CE}">
      <dsp:nvSpPr>
        <dsp:cNvPr id="0" name=""/>
        <dsp:cNvSpPr/>
      </dsp:nvSpPr>
      <dsp:spPr>
        <a:xfrm>
          <a:off x="560497" y="2313975"/>
          <a:ext cx="11152530" cy="7893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07" tIns="0" rIns="309907" bIns="0" numCol="1" spcCol="1270" anchor="ctr" anchorCtr="0">
          <a:noAutofit/>
        </a:bodyPr>
        <a:lstStyle/>
        <a:p>
          <a:pPr marL="0" lvl="0" indent="0" algn="l" defTabSz="1066800">
            <a:lnSpc>
              <a:spcPct val="90000"/>
            </a:lnSpc>
            <a:spcBef>
              <a:spcPct val="0"/>
            </a:spcBef>
            <a:spcAft>
              <a:spcPct val="35000"/>
            </a:spcAft>
            <a:buNone/>
          </a:pPr>
          <a:r>
            <a:rPr lang="en-GB" sz="2400" b="1" kern="1200" dirty="0"/>
            <a:t>Experience/example questions </a:t>
          </a:r>
          <a:r>
            <a:rPr lang="en-GB" sz="1800" b="1" kern="1200" dirty="0"/>
            <a:t>e.g. In your experience, tell me what the most challenging circumstance  was that…</a:t>
          </a:r>
        </a:p>
      </dsp:txBody>
      <dsp:txXfrm>
        <a:off x="599028" y="2352506"/>
        <a:ext cx="11075468" cy="712246"/>
      </dsp:txXfrm>
    </dsp:sp>
    <dsp:sp modelId="{2C440E5E-457A-49DE-94F5-68D66EBA771F}">
      <dsp:nvSpPr>
        <dsp:cNvPr id="0" name=""/>
        <dsp:cNvSpPr/>
      </dsp:nvSpPr>
      <dsp:spPr>
        <a:xfrm>
          <a:off x="0" y="4434666"/>
          <a:ext cx="11713028" cy="403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94DD6B-B17A-4FC4-B675-8772FB62F2BE}">
      <dsp:nvSpPr>
        <dsp:cNvPr id="0" name=""/>
        <dsp:cNvSpPr/>
      </dsp:nvSpPr>
      <dsp:spPr>
        <a:xfrm>
          <a:off x="560497" y="3079099"/>
          <a:ext cx="11152530" cy="75740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07" tIns="0" rIns="309907" bIns="0" numCol="1" spcCol="1270" anchor="ctr" anchorCtr="0">
          <a:noAutofit/>
        </a:bodyPr>
        <a:lstStyle/>
        <a:p>
          <a:pPr marL="0" lvl="0" indent="0" algn="l" defTabSz="488950">
            <a:lnSpc>
              <a:spcPct val="90000"/>
            </a:lnSpc>
            <a:spcBef>
              <a:spcPct val="0"/>
            </a:spcBef>
            <a:spcAft>
              <a:spcPct val="35000"/>
            </a:spcAft>
            <a:buNone/>
          </a:pPr>
          <a:r>
            <a:rPr lang="en-GB" sz="1100" kern="1200" dirty="0"/>
            <a:t> </a:t>
          </a:r>
          <a:r>
            <a:rPr lang="en-GB" sz="2400" kern="1200" dirty="0"/>
            <a:t>Comparison/contrast questions </a:t>
          </a:r>
          <a:r>
            <a:rPr lang="en-GB" sz="1800" b="1" kern="1200" dirty="0"/>
            <a:t>e.g. If you were to compare life before and after (x), what are the main differences?</a:t>
          </a:r>
        </a:p>
      </dsp:txBody>
      <dsp:txXfrm>
        <a:off x="597471" y="3116073"/>
        <a:ext cx="11078582" cy="6834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D0217-7E25-4756-B22B-68460E88938A}">
      <dsp:nvSpPr>
        <dsp:cNvPr id="0" name=""/>
        <dsp:cNvSpPr/>
      </dsp:nvSpPr>
      <dsp:spPr>
        <a:xfrm>
          <a:off x="4475931" y="-148988"/>
          <a:ext cx="2476727" cy="15208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Communicate</a:t>
          </a:r>
        </a:p>
      </dsp:txBody>
      <dsp:txXfrm>
        <a:off x="4550170" y="-74749"/>
        <a:ext cx="2328249" cy="1372325"/>
      </dsp:txXfrm>
    </dsp:sp>
    <dsp:sp modelId="{670B2788-4F30-4856-A4A4-E4B4AE74941E}">
      <dsp:nvSpPr>
        <dsp:cNvPr id="0" name=""/>
        <dsp:cNvSpPr/>
      </dsp:nvSpPr>
      <dsp:spPr>
        <a:xfrm>
          <a:off x="3737299" y="611413"/>
          <a:ext cx="3953992" cy="3953992"/>
        </a:xfrm>
        <a:custGeom>
          <a:avLst/>
          <a:gdLst/>
          <a:ahLst/>
          <a:cxnLst/>
          <a:rect l="0" t="0" r="0" b="0"/>
          <a:pathLst>
            <a:path>
              <a:moveTo>
                <a:pt x="3361480" y="565713"/>
              </a:moveTo>
              <a:arcTo wR="1976996" hR="1976996" stAng="18867048" swAng="1037837"/>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471C2AA-33D5-4BE7-9E2A-C6EF5F74375F}">
      <dsp:nvSpPr>
        <dsp:cNvPr id="0" name=""/>
        <dsp:cNvSpPr/>
      </dsp:nvSpPr>
      <dsp:spPr>
        <a:xfrm>
          <a:off x="6482754" y="1829132"/>
          <a:ext cx="2417075" cy="15185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Observe</a:t>
          </a:r>
        </a:p>
      </dsp:txBody>
      <dsp:txXfrm>
        <a:off x="6556884" y="1903262"/>
        <a:ext cx="2268815" cy="1370294"/>
      </dsp:txXfrm>
    </dsp:sp>
    <dsp:sp modelId="{69A2E0BD-04C5-4A2E-ABA4-AC25013C651C}">
      <dsp:nvSpPr>
        <dsp:cNvPr id="0" name=""/>
        <dsp:cNvSpPr/>
      </dsp:nvSpPr>
      <dsp:spPr>
        <a:xfrm>
          <a:off x="3737299" y="611413"/>
          <a:ext cx="3953992" cy="3953992"/>
        </a:xfrm>
        <a:custGeom>
          <a:avLst/>
          <a:gdLst/>
          <a:ahLst/>
          <a:cxnLst/>
          <a:rect l="0" t="0" r="0" b="0"/>
          <a:pathLst>
            <a:path>
              <a:moveTo>
                <a:pt x="3728000" y="2894874"/>
              </a:moveTo>
              <a:arcTo wR="1976996" hR="1976996" stAng="1659814" swAng="926867"/>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4539736-4ABD-4238-8495-04C98976D16D}">
      <dsp:nvSpPr>
        <dsp:cNvPr id="0" name=""/>
        <dsp:cNvSpPr/>
      </dsp:nvSpPr>
      <dsp:spPr>
        <a:xfrm>
          <a:off x="4396299" y="3827890"/>
          <a:ext cx="2635991" cy="147503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Check</a:t>
          </a:r>
        </a:p>
      </dsp:txBody>
      <dsp:txXfrm>
        <a:off x="4468304" y="3899895"/>
        <a:ext cx="2491981" cy="1331021"/>
      </dsp:txXfrm>
    </dsp:sp>
    <dsp:sp modelId="{CD81A317-2D0A-481B-A6D6-1C930DD0EBC8}">
      <dsp:nvSpPr>
        <dsp:cNvPr id="0" name=""/>
        <dsp:cNvSpPr/>
      </dsp:nvSpPr>
      <dsp:spPr>
        <a:xfrm>
          <a:off x="3737299" y="611413"/>
          <a:ext cx="3953992" cy="3953992"/>
        </a:xfrm>
        <a:custGeom>
          <a:avLst/>
          <a:gdLst/>
          <a:ahLst/>
          <a:cxnLst/>
          <a:rect l="0" t="0" r="0" b="0"/>
          <a:pathLst>
            <a:path>
              <a:moveTo>
                <a:pt x="523816" y="3317438"/>
              </a:moveTo>
              <a:arcTo wR="1976996" hR="1976996" stAng="8238657" swAng="1006397"/>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51C3211-AA59-4B8A-994B-D7D6204CC02C}">
      <dsp:nvSpPr>
        <dsp:cNvPr id="0" name=""/>
        <dsp:cNvSpPr/>
      </dsp:nvSpPr>
      <dsp:spPr>
        <a:xfrm>
          <a:off x="2453970" y="1898796"/>
          <a:ext cx="2566657" cy="137922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Understand </a:t>
          </a:r>
        </a:p>
      </dsp:txBody>
      <dsp:txXfrm>
        <a:off x="2521298" y="1966124"/>
        <a:ext cx="2432001" cy="1244570"/>
      </dsp:txXfrm>
    </dsp:sp>
    <dsp:sp modelId="{E2F67918-37B3-4916-8DDC-853329E9807A}">
      <dsp:nvSpPr>
        <dsp:cNvPr id="0" name=""/>
        <dsp:cNvSpPr/>
      </dsp:nvSpPr>
      <dsp:spPr>
        <a:xfrm>
          <a:off x="3737299" y="611413"/>
          <a:ext cx="3953992" cy="3953992"/>
        </a:xfrm>
        <a:custGeom>
          <a:avLst/>
          <a:gdLst/>
          <a:ahLst/>
          <a:cxnLst/>
          <a:rect l="0" t="0" r="0" b="0"/>
          <a:pathLst>
            <a:path>
              <a:moveTo>
                <a:pt x="207735" y="1094823"/>
              </a:moveTo>
              <a:arcTo wR="1976996" hR="1976996" stAng="12390081" swAng="1117702"/>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5D2F0-4E36-493E-9DE7-D1B9FE84A1BC}">
      <dsp:nvSpPr>
        <dsp:cNvPr id="0" name=""/>
        <dsp:cNvSpPr/>
      </dsp:nvSpPr>
      <dsp:spPr>
        <a:xfrm>
          <a:off x="873578" y="0"/>
          <a:ext cx="9900556" cy="432639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47A1C-69C3-42AD-B563-05CF636B6561}">
      <dsp:nvSpPr>
        <dsp:cNvPr id="0" name=""/>
        <dsp:cNvSpPr/>
      </dsp:nvSpPr>
      <dsp:spPr>
        <a:xfrm>
          <a:off x="0" y="0"/>
          <a:ext cx="2083819" cy="42828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Immediately</a:t>
          </a:r>
          <a:r>
            <a:rPr lang="en-GB" sz="1800" b="1" kern="1200" baseline="0" dirty="0"/>
            <a:t> afterwards, explain the interview will be transcribed. Give timescale e.g. minimum 4 – 6 weeks. Manage expectations.</a:t>
          </a:r>
          <a:endParaRPr lang="en-GB" sz="1800" b="1" kern="1200" dirty="0"/>
        </a:p>
      </dsp:txBody>
      <dsp:txXfrm>
        <a:off x="101724" y="101724"/>
        <a:ext cx="1880371" cy="4079403"/>
      </dsp:txXfrm>
    </dsp:sp>
    <dsp:sp modelId="{958365E3-6A3B-4220-9570-8C065FA2032E}">
      <dsp:nvSpPr>
        <dsp:cNvPr id="0" name=""/>
        <dsp:cNvSpPr/>
      </dsp:nvSpPr>
      <dsp:spPr>
        <a:xfrm>
          <a:off x="2394422" y="21770"/>
          <a:ext cx="2083819" cy="428285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r>
            <a:rPr lang="en-GB" sz="1800" b="1" kern="1200" dirty="0"/>
            <a:t>Write to your participant and thank them outlining what will happen next.</a:t>
          </a:r>
        </a:p>
      </dsp:txBody>
      <dsp:txXfrm>
        <a:off x="2496146" y="123494"/>
        <a:ext cx="1880371" cy="4079403"/>
      </dsp:txXfrm>
    </dsp:sp>
    <dsp:sp modelId="{C1A8D3A4-253A-479D-B68B-E71F568A12E2}">
      <dsp:nvSpPr>
        <dsp:cNvPr id="0" name=""/>
        <dsp:cNvSpPr/>
      </dsp:nvSpPr>
      <dsp:spPr>
        <a:xfrm>
          <a:off x="4781947" y="32655"/>
          <a:ext cx="2083819" cy="42610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b="1" kern="1200" dirty="0"/>
        </a:p>
        <a:p>
          <a:pPr marL="0" lvl="0" indent="0" algn="ctr" defTabSz="711200">
            <a:lnSpc>
              <a:spcPct val="90000"/>
            </a:lnSpc>
            <a:spcBef>
              <a:spcPct val="0"/>
            </a:spcBef>
            <a:spcAft>
              <a:spcPct val="35000"/>
            </a:spcAft>
            <a:buNone/>
          </a:pPr>
          <a:r>
            <a:rPr lang="en-GB" sz="1600" b="1" kern="1200" dirty="0"/>
            <a:t>Download your interview. Make a minimum of two copies. Keep one copy on cloud based password protected storage and another on password protected hard drive. </a:t>
          </a:r>
        </a:p>
      </dsp:txBody>
      <dsp:txXfrm>
        <a:off x="4883671" y="134379"/>
        <a:ext cx="1880371" cy="4057632"/>
      </dsp:txXfrm>
    </dsp:sp>
    <dsp:sp modelId="{3F1FCDF0-114B-4C78-B7E5-584615099543}">
      <dsp:nvSpPr>
        <dsp:cNvPr id="0" name=""/>
        <dsp:cNvSpPr/>
      </dsp:nvSpPr>
      <dsp:spPr>
        <a:xfrm>
          <a:off x="7169472" y="32655"/>
          <a:ext cx="2083819" cy="4261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r>
            <a:rPr lang="en-GB" sz="1800" b="1" kern="1200" dirty="0"/>
            <a:t>Have interview transcribed. Use line numbers and highlighted text to identify  specific words/phrases which you need them to clarify.</a:t>
          </a:r>
        </a:p>
      </dsp:txBody>
      <dsp:txXfrm>
        <a:off x="7271196" y="134379"/>
        <a:ext cx="1880371" cy="4057632"/>
      </dsp:txXfrm>
    </dsp:sp>
    <dsp:sp modelId="{F1E847E4-3502-4C9B-B851-1FA04A50DA03}">
      <dsp:nvSpPr>
        <dsp:cNvPr id="0" name=""/>
        <dsp:cNvSpPr/>
      </dsp:nvSpPr>
      <dsp:spPr>
        <a:xfrm>
          <a:off x="9556997" y="0"/>
          <a:ext cx="2083819" cy="432639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r>
            <a:rPr lang="en-GB" sz="1800" b="1" kern="1200" dirty="0"/>
            <a:t>Go through the interview with your respondents. Be mindful of any special needs.  NB All interviews need to be verified by your respondent before being disseminated. </a:t>
          </a:r>
        </a:p>
      </dsp:txBody>
      <dsp:txXfrm>
        <a:off x="9658721" y="101724"/>
        <a:ext cx="1880371" cy="412294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A140D-171A-46AF-BDCA-D7B9CA86140E}" type="datetimeFigureOut">
              <a:rPr lang="en-GB" smtClean="0"/>
              <a:t>07/04/2024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E721A-3694-496B-88FE-5FF110ACF828}" type="slidenum">
              <a:rPr lang="en-GB" smtClean="0"/>
              <a:t>‹#›</a:t>
            </a:fld>
            <a:endParaRPr lang="en-GB"/>
          </a:p>
        </p:txBody>
      </p:sp>
    </p:spTree>
    <p:extLst>
      <p:ext uri="{BB962C8B-B14F-4D97-AF65-F5344CB8AC3E}">
        <p14:creationId xmlns:p14="http://schemas.microsoft.com/office/powerpoint/2010/main" val="368555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2E721A-3694-496B-88FE-5FF110ACF828}" type="slidenum">
              <a:rPr lang="en-GB" smtClean="0"/>
              <a:t>16</a:t>
            </a:fld>
            <a:endParaRPr lang="en-GB"/>
          </a:p>
        </p:txBody>
      </p:sp>
    </p:spTree>
    <p:extLst>
      <p:ext uri="{BB962C8B-B14F-4D97-AF65-F5344CB8AC3E}">
        <p14:creationId xmlns:p14="http://schemas.microsoft.com/office/powerpoint/2010/main" val="3478176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2E721A-3694-496B-88FE-5FF110ACF828}" type="slidenum">
              <a:rPr lang="en-GB" smtClean="0"/>
              <a:t>38</a:t>
            </a:fld>
            <a:endParaRPr lang="en-GB"/>
          </a:p>
        </p:txBody>
      </p:sp>
    </p:spTree>
    <p:extLst>
      <p:ext uri="{BB962C8B-B14F-4D97-AF65-F5344CB8AC3E}">
        <p14:creationId xmlns:p14="http://schemas.microsoft.com/office/powerpoint/2010/main" val="130779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D029-4586-262E-4CC7-3AA91F84BF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1B5B81-6511-51EA-2E94-696F8CA35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9238F7-FCD2-90B8-4B07-4E0C582D7FC2}"/>
              </a:ext>
            </a:extLst>
          </p:cNvPr>
          <p:cNvSpPr>
            <a:spLocks noGrp="1"/>
          </p:cNvSpPr>
          <p:nvPr>
            <p:ph type="dt" sz="half" idx="10"/>
          </p:nvPr>
        </p:nvSpPr>
        <p:spPr/>
        <p:txBody>
          <a:bodyPr/>
          <a:lstStyle/>
          <a:p>
            <a:fld id="{4157F7D5-72AC-476D-9E5F-F510CC10A003}" type="datetimeFigureOut">
              <a:rPr lang="en-GB" smtClean="0"/>
              <a:t>07/04/2024</a:t>
            </a:fld>
            <a:endParaRPr lang="en-GB"/>
          </a:p>
        </p:txBody>
      </p:sp>
      <p:sp>
        <p:nvSpPr>
          <p:cNvPr id="5" name="Footer Placeholder 4">
            <a:extLst>
              <a:ext uri="{FF2B5EF4-FFF2-40B4-BE49-F238E27FC236}">
                <a16:creationId xmlns:a16="http://schemas.microsoft.com/office/drawing/2014/main" id="{E3A0AE86-C2C5-5DE4-C99E-F778BE1DC0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FA40EB-F7B9-2EF8-1DA8-A207FF35683D}"/>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39780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34A8-A51D-1D49-0E2E-CE6C04F3CB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B5B1C1-32C6-E439-F69A-C4C280EA82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339D1F-E78B-A1E1-52D3-F4DEA59DA16C}"/>
              </a:ext>
            </a:extLst>
          </p:cNvPr>
          <p:cNvSpPr>
            <a:spLocks noGrp="1"/>
          </p:cNvSpPr>
          <p:nvPr>
            <p:ph type="dt" sz="half" idx="10"/>
          </p:nvPr>
        </p:nvSpPr>
        <p:spPr/>
        <p:txBody>
          <a:bodyPr/>
          <a:lstStyle/>
          <a:p>
            <a:fld id="{4157F7D5-72AC-476D-9E5F-F510CC10A003}" type="datetimeFigureOut">
              <a:rPr lang="en-GB" smtClean="0"/>
              <a:t>07/04/2024</a:t>
            </a:fld>
            <a:endParaRPr lang="en-GB"/>
          </a:p>
        </p:txBody>
      </p:sp>
      <p:sp>
        <p:nvSpPr>
          <p:cNvPr id="5" name="Footer Placeholder 4">
            <a:extLst>
              <a:ext uri="{FF2B5EF4-FFF2-40B4-BE49-F238E27FC236}">
                <a16:creationId xmlns:a16="http://schemas.microsoft.com/office/drawing/2014/main" id="{3334D6B8-3282-6852-7EBC-C92229B24E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6DE371-CC67-6EFC-5656-35CA46FBE81E}"/>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31723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428BC-5271-B211-D1F9-DCAD17776E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EDD950-719A-61F3-CABA-B527852A89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79BC2-4E76-360D-1D3E-8336BF544721}"/>
              </a:ext>
            </a:extLst>
          </p:cNvPr>
          <p:cNvSpPr>
            <a:spLocks noGrp="1"/>
          </p:cNvSpPr>
          <p:nvPr>
            <p:ph type="dt" sz="half" idx="10"/>
          </p:nvPr>
        </p:nvSpPr>
        <p:spPr/>
        <p:txBody>
          <a:bodyPr/>
          <a:lstStyle/>
          <a:p>
            <a:fld id="{4157F7D5-72AC-476D-9E5F-F510CC10A003}" type="datetimeFigureOut">
              <a:rPr lang="en-GB" smtClean="0"/>
              <a:t>07/04/2024</a:t>
            </a:fld>
            <a:endParaRPr lang="en-GB"/>
          </a:p>
        </p:txBody>
      </p:sp>
      <p:sp>
        <p:nvSpPr>
          <p:cNvPr id="5" name="Footer Placeholder 4">
            <a:extLst>
              <a:ext uri="{FF2B5EF4-FFF2-40B4-BE49-F238E27FC236}">
                <a16:creationId xmlns:a16="http://schemas.microsoft.com/office/drawing/2014/main" id="{49B05D2F-C3BC-976A-67C2-7C33D1192E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C875E3-9597-9F6A-B51C-51C00F9B4397}"/>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2952368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1666-90BD-4B3A-9F8A-49C4505FD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A37385-5834-4D1A-BECF-CC5865BAD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11D69D-7E4E-47C1-A718-56F56A1B04BB}"/>
              </a:ext>
            </a:extLst>
          </p:cNvPr>
          <p:cNvSpPr>
            <a:spLocks noGrp="1"/>
          </p:cNvSpPr>
          <p:nvPr>
            <p:ph type="dt" sz="half" idx="10"/>
          </p:nvPr>
        </p:nvSpPr>
        <p:spPr/>
        <p:txBody>
          <a:bodyPr/>
          <a:lstStyle/>
          <a:p>
            <a:fld id="{E014D27F-1038-4080-8DE0-0394DE64E8F1}" type="datetimeFigureOut">
              <a:rPr lang="en-US" smtClean="0"/>
              <a:t>4/7/2024</a:t>
            </a:fld>
            <a:endParaRPr lang="en-US"/>
          </a:p>
        </p:txBody>
      </p:sp>
      <p:sp>
        <p:nvSpPr>
          <p:cNvPr id="5" name="Footer Placeholder 4">
            <a:extLst>
              <a:ext uri="{FF2B5EF4-FFF2-40B4-BE49-F238E27FC236}">
                <a16:creationId xmlns:a16="http://schemas.microsoft.com/office/drawing/2014/main" id="{F84DF111-DBA9-4C3E-98FF-5924329F81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7DA79-39E2-4C27-A54F-B815F2DCD493}"/>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2864102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10CE-582B-4CCF-894F-D3794F3EA0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4023F3-CE95-4CF7-85C0-0128C5E531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0851A-C261-44F8-8C2F-6BBE04EEAB58}"/>
              </a:ext>
            </a:extLst>
          </p:cNvPr>
          <p:cNvSpPr>
            <a:spLocks noGrp="1"/>
          </p:cNvSpPr>
          <p:nvPr>
            <p:ph type="dt" sz="half" idx="10"/>
          </p:nvPr>
        </p:nvSpPr>
        <p:spPr/>
        <p:txBody>
          <a:bodyPr/>
          <a:lstStyle/>
          <a:p>
            <a:fld id="{E014D27F-1038-4080-8DE0-0394DE64E8F1}" type="datetimeFigureOut">
              <a:rPr lang="en-US" smtClean="0"/>
              <a:t>4/7/2024</a:t>
            </a:fld>
            <a:endParaRPr lang="en-US"/>
          </a:p>
        </p:txBody>
      </p:sp>
      <p:sp>
        <p:nvSpPr>
          <p:cNvPr id="5" name="Footer Placeholder 4">
            <a:extLst>
              <a:ext uri="{FF2B5EF4-FFF2-40B4-BE49-F238E27FC236}">
                <a16:creationId xmlns:a16="http://schemas.microsoft.com/office/drawing/2014/main" id="{4BA9AD31-7E6B-4AE2-B5D5-CE0B5885C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8E0F7-04E7-4E05-99A9-0956BE93C7BB}"/>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3482652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B223-C83D-44F0-9108-030247B1F1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1C0B7B-D821-4CED-912B-62E1B4793E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1CAA53-AA02-4DC9-891D-261666939FB4}"/>
              </a:ext>
            </a:extLst>
          </p:cNvPr>
          <p:cNvSpPr>
            <a:spLocks noGrp="1"/>
          </p:cNvSpPr>
          <p:nvPr>
            <p:ph type="dt" sz="half" idx="10"/>
          </p:nvPr>
        </p:nvSpPr>
        <p:spPr/>
        <p:txBody>
          <a:bodyPr/>
          <a:lstStyle/>
          <a:p>
            <a:fld id="{E014D27F-1038-4080-8DE0-0394DE64E8F1}" type="datetimeFigureOut">
              <a:rPr lang="en-US" smtClean="0"/>
              <a:t>4/7/2024</a:t>
            </a:fld>
            <a:endParaRPr lang="en-US"/>
          </a:p>
        </p:txBody>
      </p:sp>
      <p:sp>
        <p:nvSpPr>
          <p:cNvPr id="5" name="Footer Placeholder 4">
            <a:extLst>
              <a:ext uri="{FF2B5EF4-FFF2-40B4-BE49-F238E27FC236}">
                <a16:creationId xmlns:a16="http://schemas.microsoft.com/office/drawing/2014/main" id="{7E8A5E25-ED6A-46E5-AD8D-FA8C89E62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AB0A6-039C-4E41-9CC8-893478525DD0}"/>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2382969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4424-4E63-47B9-8692-A4CAE24A9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823634-E722-4AEE-999D-4F4E4C0657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FA6534-7373-45C6-A31F-512AD1A792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BF87C0-9D58-4FDA-9023-67D19810B8A6}"/>
              </a:ext>
            </a:extLst>
          </p:cNvPr>
          <p:cNvSpPr>
            <a:spLocks noGrp="1"/>
          </p:cNvSpPr>
          <p:nvPr>
            <p:ph type="dt" sz="half" idx="10"/>
          </p:nvPr>
        </p:nvSpPr>
        <p:spPr/>
        <p:txBody>
          <a:bodyPr/>
          <a:lstStyle/>
          <a:p>
            <a:fld id="{E014D27F-1038-4080-8DE0-0394DE64E8F1}" type="datetimeFigureOut">
              <a:rPr lang="en-US" smtClean="0"/>
              <a:t>4/7/2024</a:t>
            </a:fld>
            <a:endParaRPr lang="en-US"/>
          </a:p>
        </p:txBody>
      </p:sp>
      <p:sp>
        <p:nvSpPr>
          <p:cNvPr id="6" name="Footer Placeholder 5">
            <a:extLst>
              <a:ext uri="{FF2B5EF4-FFF2-40B4-BE49-F238E27FC236}">
                <a16:creationId xmlns:a16="http://schemas.microsoft.com/office/drawing/2014/main" id="{E0A2361F-CC32-408A-B944-6A1CB1B1D8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945A8-790B-41D4-8E09-6C546B8C34C7}"/>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932638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1266-7CAE-441D-94BC-BD51CDE35E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4A449-55BC-459C-96AF-B1EDA0E7E6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469D1E-1DC4-434A-A415-95897A1624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A863AD-FCA5-463B-AE6D-D034A3EDB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308E7-8DEA-431C-8A57-3F316ED4A6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C39A42-8A76-42A7-99D0-9B3B0077F625}"/>
              </a:ext>
            </a:extLst>
          </p:cNvPr>
          <p:cNvSpPr>
            <a:spLocks noGrp="1"/>
          </p:cNvSpPr>
          <p:nvPr>
            <p:ph type="dt" sz="half" idx="10"/>
          </p:nvPr>
        </p:nvSpPr>
        <p:spPr/>
        <p:txBody>
          <a:bodyPr/>
          <a:lstStyle/>
          <a:p>
            <a:fld id="{E014D27F-1038-4080-8DE0-0394DE64E8F1}" type="datetimeFigureOut">
              <a:rPr lang="en-US" smtClean="0"/>
              <a:t>4/7/2024</a:t>
            </a:fld>
            <a:endParaRPr lang="en-US"/>
          </a:p>
        </p:txBody>
      </p:sp>
      <p:sp>
        <p:nvSpPr>
          <p:cNvPr id="8" name="Footer Placeholder 7">
            <a:extLst>
              <a:ext uri="{FF2B5EF4-FFF2-40B4-BE49-F238E27FC236}">
                <a16:creationId xmlns:a16="http://schemas.microsoft.com/office/drawing/2014/main" id="{EF5FBFB3-AB23-444A-B024-74EC671878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1D6F12-9F30-4CF1-9DDF-6A1194CC0D27}"/>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3156940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DEF0-A0A6-4A72-8745-C37FECC3FA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226724-A47B-4C9F-9FAD-A1B832C97ABE}"/>
              </a:ext>
            </a:extLst>
          </p:cNvPr>
          <p:cNvSpPr>
            <a:spLocks noGrp="1"/>
          </p:cNvSpPr>
          <p:nvPr>
            <p:ph type="dt" sz="half" idx="10"/>
          </p:nvPr>
        </p:nvSpPr>
        <p:spPr/>
        <p:txBody>
          <a:bodyPr/>
          <a:lstStyle/>
          <a:p>
            <a:fld id="{E014D27F-1038-4080-8DE0-0394DE64E8F1}" type="datetimeFigureOut">
              <a:rPr lang="en-US" smtClean="0"/>
              <a:t>4/7/2024</a:t>
            </a:fld>
            <a:endParaRPr lang="en-US"/>
          </a:p>
        </p:txBody>
      </p:sp>
      <p:sp>
        <p:nvSpPr>
          <p:cNvPr id="4" name="Footer Placeholder 3">
            <a:extLst>
              <a:ext uri="{FF2B5EF4-FFF2-40B4-BE49-F238E27FC236}">
                <a16:creationId xmlns:a16="http://schemas.microsoft.com/office/drawing/2014/main" id="{5176E942-BFC1-40BA-9CF9-9BFAC1ACA5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C532DF-3020-4A8A-A44C-1EA81BD9BCF0}"/>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4001720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92D465-1A07-4152-890C-5D0AA68DC0B7}"/>
              </a:ext>
            </a:extLst>
          </p:cNvPr>
          <p:cNvSpPr>
            <a:spLocks noGrp="1"/>
          </p:cNvSpPr>
          <p:nvPr>
            <p:ph type="dt" sz="half" idx="10"/>
          </p:nvPr>
        </p:nvSpPr>
        <p:spPr/>
        <p:txBody>
          <a:bodyPr/>
          <a:lstStyle/>
          <a:p>
            <a:fld id="{E014D27F-1038-4080-8DE0-0394DE64E8F1}" type="datetimeFigureOut">
              <a:rPr lang="en-US" smtClean="0"/>
              <a:t>4/7/2024</a:t>
            </a:fld>
            <a:endParaRPr lang="en-US"/>
          </a:p>
        </p:txBody>
      </p:sp>
      <p:sp>
        <p:nvSpPr>
          <p:cNvPr id="3" name="Footer Placeholder 2">
            <a:extLst>
              <a:ext uri="{FF2B5EF4-FFF2-40B4-BE49-F238E27FC236}">
                <a16:creationId xmlns:a16="http://schemas.microsoft.com/office/drawing/2014/main" id="{DC11AB81-EE7B-4B92-B257-447CFC51F8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0C182B-ACB5-42CB-83AD-88D4E092A538}"/>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3176123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1BFA-75C6-4E54-918E-579F6C8767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4A0F0A-15AA-445F-9955-45CE235221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15F680-2891-4085-B737-FD856688E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54FBF-F1B7-489F-A995-6C4026435964}"/>
              </a:ext>
            </a:extLst>
          </p:cNvPr>
          <p:cNvSpPr>
            <a:spLocks noGrp="1"/>
          </p:cNvSpPr>
          <p:nvPr>
            <p:ph type="dt" sz="half" idx="10"/>
          </p:nvPr>
        </p:nvSpPr>
        <p:spPr/>
        <p:txBody>
          <a:bodyPr/>
          <a:lstStyle/>
          <a:p>
            <a:fld id="{E014D27F-1038-4080-8DE0-0394DE64E8F1}" type="datetimeFigureOut">
              <a:rPr lang="en-US" smtClean="0"/>
              <a:t>4/7/2024</a:t>
            </a:fld>
            <a:endParaRPr lang="en-US"/>
          </a:p>
        </p:txBody>
      </p:sp>
      <p:sp>
        <p:nvSpPr>
          <p:cNvPr id="6" name="Footer Placeholder 5">
            <a:extLst>
              <a:ext uri="{FF2B5EF4-FFF2-40B4-BE49-F238E27FC236}">
                <a16:creationId xmlns:a16="http://schemas.microsoft.com/office/drawing/2014/main" id="{7C926281-F0B6-4F4E-BFF9-B7B3985BBD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8A9CC-C781-4AA1-82B4-B168F095077A}"/>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345193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14EA-7164-358F-2F21-73F63C310D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1EC4BB-CFFC-7691-C1CD-27517487DB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6F2E83-CEC4-CCFE-3F26-AFE77E451097}"/>
              </a:ext>
            </a:extLst>
          </p:cNvPr>
          <p:cNvSpPr>
            <a:spLocks noGrp="1"/>
          </p:cNvSpPr>
          <p:nvPr>
            <p:ph type="dt" sz="half" idx="10"/>
          </p:nvPr>
        </p:nvSpPr>
        <p:spPr/>
        <p:txBody>
          <a:bodyPr/>
          <a:lstStyle/>
          <a:p>
            <a:fld id="{4157F7D5-72AC-476D-9E5F-F510CC10A003}" type="datetimeFigureOut">
              <a:rPr lang="en-GB" smtClean="0"/>
              <a:t>07/04/2024</a:t>
            </a:fld>
            <a:endParaRPr lang="en-GB"/>
          </a:p>
        </p:txBody>
      </p:sp>
      <p:sp>
        <p:nvSpPr>
          <p:cNvPr id="5" name="Footer Placeholder 4">
            <a:extLst>
              <a:ext uri="{FF2B5EF4-FFF2-40B4-BE49-F238E27FC236}">
                <a16:creationId xmlns:a16="http://schemas.microsoft.com/office/drawing/2014/main" id="{A10AEA2B-BFD2-5885-8339-4A69F76144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2F70F-7E21-3316-0D90-29B8AB53252D}"/>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046347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8DDA-98C0-4D90-AF44-AC57E172A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82942F-E8E3-49B2-BE63-4B51E38FD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E38A8F-EB80-43FB-A41E-C721774A1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748FC-5A0A-4210-8895-3F354BEFEBF5}"/>
              </a:ext>
            </a:extLst>
          </p:cNvPr>
          <p:cNvSpPr>
            <a:spLocks noGrp="1"/>
          </p:cNvSpPr>
          <p:nvPr>
            <p:ph type="dt" sz="half" idx="10"/>
          </p:nvPr>
        </p:nvSpPr>
        <p:spPr/>
        <p:txBody>
          <a:bodyPr/>
          <a:lstStyle/>
          <a:p>
            <a:fld id="{E014D27F-1038-4080-8DE0-0394DE64E8F1}" type="datetimeFigureOut">
              <a:rPr lang="en-US" smtClean="0"/>
              <a:t>4/7/2024</a:t>
            </a:fld>
            <a:endParaRPr lang="en-US"/>
          </a:p>
        </p:txBody>
      </p:sp>
      <p:sp>
        <p:nvSpPr>
          <p:cNvPr id="6" name="Footer Placeholder 5">
            <a:extLst>
              <a:ext uri="{FF2B5EF4-FFF2-40B4-BE49-F238E27FC236}">
                <a16:creationId xmlns:a16="http://schemas.microsoft.com/office/drawing/2014/main" id="{A5D02BA1-3504-4D3D-8364-4335493C1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D15C01-81CE-41EB-9B83-DA6A6349BF41}"/>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839924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172B-ADE7-4B14-8656-D401F25EF2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3CB29E-3DBD-43AA-8A17-0A8ED47B93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4E08E-354A-49F2-844C-5452B1B3B2F0}"/>
              </a:ext>
            </a:extLst>
          </p:cNvPr>
          <p:cNvSpPr>
            <a:spLocks noGrp="1"/>
          </p:cNvSpPr>
          <p:nvPr>
            <p:ph type="dt" sz="half" idx="10"/>
          </p:nvPr>
        </p:nvSpPr>
        <p:spPr/>
        <p:txBody>
          <a:bodyPr/>
          <a:lstStyle/>
          <a:p>
            <a:fld id="{E014D27F-1038-4080-8DE0-0394DE64E8F1}" type="datetimeFigureOut">
              <a:rPr lang="en-US" smtClean="0"/>
              <a:t>4/7/2024</a:t>
            </a:fld>
            <a:endParaRPr lang="en-US"/>
          </a:p>
        </p:txBody>
      </p:sp>
      <p:sp>
        <p:nvSpPr>
          <p:cNvPr id="5" name="Footer Placeholder 4">
            <a:extLst>
              <a:ext uri="{FF2B5EF4-FFF2-40B4-BE49-F238E27FC236}">
                <a16:creationId xmlns:a16="http://schemas.microsoft.com/office/drawing/2014/main" id="{AFCCD1E3-DB0D-4344-9DCD-870874451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3707C-8AB7-42F7-A5EA-0F6386D44753}"/>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1185366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A7930D-E9E6-4490-82FD-88120E0639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7DF311-8E04-4A51-BE51-D252A5DE0E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69D9E-A1A1-4466-8F81-1556762B8E96}"/>
              </a:ext>
            </a:extLst>
          </p:cNvPr>
          <p:cNvSpPr>
            <a:spLocks noGrp="1"/>
          </p:cNvSpPr>
          <p:nvPr>
            <p:ph type="dt" sz="half" idx="10"/>
          </p:nvPr>
        </p:nvSpPr>
        <p:spPr/>
        <p:txBody>
          <a:bodyPr/>
          <a:lstStyle/>
          <a:p>
            <a:fld id="{E014D27F-1038-4080-8DE0-0394DE64E8F1}" type="datetimeFigureOut">
              <a:rPr lang="en-US" smtClean="0"/>
              <a:t>4/7/2024</a:t>
            </a:fld>
            <a:endParaRPr lang="en-US"/>
          </a:p>
        </p:txBody>
      </p:sp>
      <p:sp>
        <p:nvSpPr>
          <p:cNvPr id="5" name="Footer Placeholder 4">
            <a:extLst>
              <a:ext uri="{FF2B5EF4-FFF2-40B4-BE49-F238E27FC236}">
                <a16:creationId xmlns:a16="http://schemas.microsoft.com/office/drawing/2014/main" id="{BCCEB556-9F66-42E9-9B16-307663F9B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1485B-DB47-45DE-A374-6FC64894A5D0}"/>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129950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F861-3696-BB19-11E9-AAD5BAC17C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E325DF-A4E2-0153-D8B7-B850A4092A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1E6F1-7682-EFC4-B6FE-017616527D57}"/>
              </a:ext>
            </a:extLst>
          </p:cNvPr>
          <p:cNvSpPr>
            <a:spLocks noGrp="1"/>
          </p:cNvSpPr>
          <p:nvPr>
            <p:ph type="dt" sz="half" idx="10"/>
          </p:nvPr>
        </p:nvSpPr>
        <p:spPr/>
        <p:txBody>
          <a:bodyPr/>
          <a:lstStyle/>
          <a:p>
            <a:fld id="{4157F7D5-72AC-476D-9E5F-F510CC10A003}" type="datetimeFigureOut">
              <a:rPr lang="en-GB" smtClean="0"/>
              <a:t>07/04/2024</a:t>
            </a:fld>
            <a:endParaRPr lang="en-GB"/>
          </a:p>
        </p:txBody>
      </p:sp>
      <p:sp>
        <p:nvSpPr>
          <p:cNvPr id="5" name="Footer Placeholder 4">
            <a:extLst>
              <a:ext uri="{FF2B5EF4-FFF2-40B4-BE49-F238E27FC236}">
                <a16:creationId xmlns:a16="http://schemas.microsoft.com/office/drawing/2014/main" id="{6BE73AC4-E0D8-C764-F69A-BD54C75C44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46EC8D-D9DB-4656-3A4E-DFAD2EF080AB}"/>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73551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50D7-69DF-4A03-1A07-C96716C2F2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44BD3-CF68-7419-F188-FCF074A88E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795FB4-BB85-70B3-BF1F-8F565F350D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A8799F-92F9-47FB-BB06-A4812FF4CF4F}"/>
              </a:ext>
            </a:extLst>
          </p:cNvPr>
          <p:cNvSpPr>
            <a:spLocks noGrp="1"/>
          </p:cNvSpPr>
          <p:nvPr>
            <p:ph type="dt" sz="half" idx="10"/>
          </p:nvPr>
        </p:nvSpPr>
        <p:spPr/>
        <p:txBody>
          <a:bodyPr/>
          <a:lstStyle/>
          <a:p>
            <a:fld id="{4157F7D5-72AC-476D-9E5F-F510CC10A003}" type="datetimeFigureOut">
              <a:rPr lang="en-GB" smtClean="0"/>
              <a:t>07/04/2024</a:t>
            </a:fld>
            <a:endParaRPr lang="en-GB"/>
          </a:p>
        </p:txBody>
      </p:sp>
      <p:sp>
        <p:nvSpPr>
          <p:cNvPr id="6" name="Footer Placeholder 5">
            <a:extLst>
              <a:ext uri="{FF2B5EF4-FFF2-40B4-BE49-F238E27FC236}">
                <a16:creationId xmlns:a16="http://schemas.microsoft.com/office/drawing/2014/main" id="{D7B73161-39DC-63B4-EB8D-AA8D2FB204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FF60B5-D0E9-866C-F837-6BDDD922A4E0}"/>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56591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B87E-E864-1966-D3DD-BA81BC24E9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4A861E-8B88-F562-6684-450325374D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A57303-9DAF-15C3-2A70-48196E5882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F6CA16-F194-0023-8A19-DF2C789FA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C5941-36B3-F3E5-91BD-C6966E7CC9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FF9580-F4C9-B981-DD11-A07959C5E7CB}"/>
              </a:ext>
            </a:extLst>
          </p:cNvPr>
          <p:cNvSpPr>
            <a:spLocks noGrp="1"/>
          </p:cNvSpPr>
          <p:nvPr>
            <p:ph type="dt" sz="half" idx="10"/>
          </p:nvPr>
        </p:nvSpPr>
        <p:spPr/>
        <p:txBody>
          <a:bodyPr/>
          <a:lstStyle/>
          <a:p>
            <a:fld id="{4157F7D5-72AC-476D-9E5F-F510CC10A003}" type="datetimeFigureOut">
              <a:rPr lang="en-GB" smtClean="0"/>
              <a:t>07/04/2024</a:t>
            </a:fld>
            <a:endParaRPr lang="en-GB"/>
          </a:p>
        </p:txBody>
      </p:sp>
      <p:sp>
        <p:nvSpPr>
          <p:cNvPr id="8" name="Footer Placeholder 7">
            <a:extLst>
              <a:ext uri="{FF2B5EF4-FFF2-40B4-BE49-F238E27FC236}">
                <a16:creationId xmlns:a16="http://schemas.microsoft.com/office/drawing/2014/main" id="{8C1B2DC7-7519-9C6F-7FA6-4578685085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79AAA2-8588-B746-9A05-188212256660}"/>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202028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912B-BDA3-702F-FD5E-E3258B2A26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AE469B-02F6-D4B5-D20C-6D0FFFA46455}"/>
              </a:ext>
            </a:extLst>
          </p:cNvPr>
          <p:cNvSpPr>
            <a:spLocks noGrp="1"/>
          </p:cNvSpPr>
          <p:nvPr>
            <p:ph type="dt" sz="half" idx="10"/>
          </p:nvPr>
        </p:nvSpPr>
        <p:spPr/>
        <p:txBody>
          <a:bodyPr/>
          <a:lstStyle/>
          <a:p>
            <a:fld id="{4157F7D5-72AC-476D-9E5F-F510CC10A003}" type="datetimeFigureOut">
              <a:rPr lang="en-GB" smtClean="0"/>
              <a:t>07/04/2024</a:t>
            </a:fld>
            <a:endParaRPr lang="en-GB"/>
          </a:p>
        </p:txBody>
      </p:sp>
      <p:sp>
        <p:nvSpPr>
          <p:cNvPr id="4" name="Footer Placeholder 3">
            <a:extLst>
              <a:ext uri="{FF2B5EF4-FFF2-40B4-BE49-F238E27FC236}">
                <a16:creationId xmlns:a16="http://schemas.microsoft.com/office/drawing/2014/main" id="{B174FC25-F084-30FB-990E-79805FED13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973AED-B689-A55E-E6C8-C7508F599FD5}"/>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28254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25B71-64D0-325D-280C-1C69476EE593}"/>
              </a:ext>
            </a:extLst>
          </p:cNvPr>
          <p:cNvSpPr>
            <a:spLocks noGrp="1"/>
          </p:cNvSpPr>
          <p:nvPr>
            <p:ph type="dt" sz="half" idx="10"/>
          </p:nvPr>
        </p:nvSpPr>
        <p:spPr/>
        <p:txBody>
          <a:bodyPr/>
          <a:lstStyle/>
          <a:p>
            <a:fld id="{4157F7D5-72AC-476D-9E5F-F510CC10A003}" type="datetimeFigureOut">
              <a:rPr lang="en-GB" smtClean="0"/>
              <a:t>07/04/2024</a:t>
            </a:fld>
            <a:endParaRPr lang="en-GB"/>
          </a:p>
        </p:txBody>
      </p:sp>
      <p:sp>
        <p:nvSpPr>
          <p:cNvPr id="3" name="Footer Placeholder 2">
            <a:extLst>
              <a:ext uri="{FF2B5EF4-FFF2-40B4-BE49-F238E27FC236}">
                <a16:creationId xmlns:a16="http://schemas.microsoft.com/office/drawing/2014/main" id="{80C2F522-998D-0A58-D835-DF36702D5F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7D9BAD-AE56-7B57-BAB0-CBCD7CA9E3EB}"/>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710745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B054-A4AF-CC9B-95D5-076AF78FC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E27467-E716-3532-683F-29A8BE8B39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B89E1C-F331-FDE1-11C7-AB4F8315F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8B8E4B-BFCF-0A56-15C6-6446F11DD42B}"/>
              </a:ext>
            </a:extLst>
          </p:cNvPr>
          <p:cNvSpPr>
            <a:spLocks noGrp="1"/>
          </p:cNvSpPr>
          <p:nvPr>
            <p:ph type="dt" sz="half" idx="10"/>
          </p:nvPr>
        </p:nvSpPr>
        <p:spPr/>
        <p:txBody>
          <a:bodyPr/>
          <a:lstStyle/>
          <a:p>
            <a:fld id="{4157F7D5-72AC-476D-9E5F-F510CC10A003}" type="datetimeFigureOut">
              <a:rPr lang="en-GB" smtClean="0"/>
              <a:t>07/04/2024</a:t>
            </a:fld>
            <a:endParaRPr lang="en-GB"/>
          </a:p>
        </p:txBody>
      </p:sp>
      <p:sp>
        <p:nvSpPr>
          <p:cNvPr id="6" name="Footer Placeholder 5">
            <a:extLst>
              <a:ext uri="{FF2B5EF4-FFF2-40B4-BE49-F238E27FC236}">
                <a16:creationId xmlns:a16="http://schemas.microsoft.com/office/drawing/2014/main" id="{BCB40D77-E4E0-339C-33BF-DECDC836E4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03E8DB-4C1B-740E-92D0-00ADF6AF4878}"/>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401035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3B5F-0B43-7752-A3ED-7B0AB59A6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1A4E8F-C918-EAA3-019C-98CCBE193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A2B1CE-8466-7491-7CED-DCFECCFAB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02A11-453F-CC45-B828-C520793B54D4}"/>
              </a:ext>
            </a:extLst>
          </p:cNvPr>
          <p:cNvSpPr>
            <a:spLocks noGrp="1"/>
          </p:cNvSpPr>
          <p:nvPr>
            <p:ph type="dt" sz="half" idx="10"/>
          </p:nvPr>
        </p:nvSpPr>
        <p:spPr/>
        <p:txBody>
          <a:bodyPr/>
          <a:lstStyle/>
          <a:p>
            <a:fld id="{4157F7D5-72AC-476D-9E5F-F510CC10A003}" type="datetimeFigureOut">
              <a:rPr lang="en-GB" smtClean="0"/>
              <a:t>07/04/2024</a:t>
            </a:fld>
            <a:endParaRPr lang="en-GB"/>
          </a:p>
        </p:txBody>
      </p:sp>
      <p:sp>
        <p:nvSpPr>
          <p:cNvPr id="6" name="Footer Placeholder 5">
            <a:extLst>
              <a:ext uri="{FF2B5EF4-FFF2-40B4-BE49-F238E27FC236}">
                <a16:creationId xmlns:a16="http://schemas.microsoft.com/office/drawing/2014/main" id="{AF0A5257-24BE-6B5E-0541-90FCAA5EDC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81E397-2179-7A7F-E459-AB5D4D6FCD7D}"/>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204637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B2C4D-B4A7-20BC-4E43-C66ED9EF3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3F2259-0D90-3FCE-3E13-AFE436589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C65CB3-5DF1-9FAB-DA81-F0E52E57F2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57F7D5-72AC-476D-9E5F-F510CC10A003}" type="datetimeFigureOut">
              <a:rPr lang="en-GB" smtClean="0"/>
              <a:t>07/04/2024</a:t>
            </a:fld>
            <a:endParaRPr lang="en-GB"/>
          </a:p>
        </p:txBody>
      </p:sp>
      <p:sp>
        <p:nvSpPr>
          <p:cNvPr id="5" name="Footer Placeholder 4">
            <a:extLst>
              <a:ext uri="{FF2B5EF4-FFF2-40B4-BE49-F238E27FC236}">
                <a16:creationId xmlns:a16="http://schemas.microsoft.com/office/drawing/2014/main" id="{EB199E8A-73B2-CC42-766E-A606004E7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407C4EB-8581-4EBF-B5AF-6174A6A606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D22A1D-ADBA-4A53-9754-63D8C4F8C9F2}" type="slidenum">
              <a:rPr lang="en-GB" smtClean="0"/>
              <a:t>‹#›</a:t>
            </a:fld>
            <a:endParaRPr lang="en-GB"/>
          </a:p>
        </p:txBody>
      </p:sp>
    </p:spTree>
    <p:extLst>
      <p:ext uri="{BB962C8B-B14F-4D97-AF65-F5344CB8AC3E}">
        <p14:creationId xmlns:p14="http://schemas.microsoft.com/office/powerpoint/2010/main" val="75447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45F5E7-1F1C-4C5E-B860-E6430FCD1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ED0270-F9D6-41C6-BD2A-5CDC1DD99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E3C11-2750-4EA4-B9B7-13B7FADB41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4D27F-1038-4080-8DE0-0394DE64E8F1}" type="datetimeFigureOut">
              <a:rPr lang="en-US" smtClean="0"/>
              <a:t>4/7/2024</a:t>
            </a:fld>
            <a:endParaRPr lang="en-US"/>
          </a:p>
        </p:txBody>
      </p:sp>
      <p:sp>
        <p:nvSpPr>
          <p:cNvPr id="5" name="Footer Placeholder 4">
            <a:extLst>
              <a:ext uri="{FF2B5EF4-FFF2-40B4-BE49-F238E27FC236}">
                <a16:creationId xmlns:a16="http://schemas.microsoft.com/office/drawing/2014/main" id="{0A910974-84A3-4F40-A09C-F214CA226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8B16CD-0CBB-451E-8BDF-7EEC4185AC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21A8D-D8E8-443E-9585-7CFAA8D1FB6F}" type="slidenum">
              <a:rPr lang="en-US" smtClean="0"/>
              <a:t>‹#›</a:t>
            </a:fld>
            <a:endParaRPr lang="en-US"/>
          </a:p>
        </p:txBody>
      </p:sp>
    </p:spTree>
    <p:extLst>
      <p:ext uri="{BB962C8B-B14F-4D97-AF65-F5344CB8AC3E}">
        <p14:creationId xmlns:p14="http://schemas.microsoft.com/office/powerpoint/2010/main" val="32379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hyperlink" Target="https://eur02.safelinks.protection.outlook.com/?url=https%3A%2F%2Fyoutube.com%2Fplaylist%3Flist%3DPL3Rnsga7PXctzRg5JMDoks3iqTiadE7Lo%26si%3DDJJ8iGdzsmiAq14j&amp;data=05%7C02%7Ca.maye-banbury%40shu.ac.uk%7Cbbe39c3bb9204a9f479208dc5575ab3f%7C8968f6a1ac13472fb899f7316e439f43%7C0%7C0%7C638479211076410497%7CUnknown%7CTWFpbGZsb3d8eyJWIjoiMC4wLjAwMDAiLCJQIjoiV2luMzIiLCJBTiI6Ik1haWwiLCJXVCI6Mn0%3D%7C0%7C%7C%7C&amp;sdata=3S7ker%2FJ7kqVGrfDzCUNVXnBsCVyhUw2U0ZuLyYJw50%3D&amp;reserved=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le.ac.uk/emoha/how-to-do-oral-history/equipment/sound-recorder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cholar.google.com/"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www.achilloralhistories.com/copy-of-tom-johnston" TargetMode="External"/><Relationship Id="rId2" Type="http://schemas.openxmlformats.org/officeDocument/2006/relationships/hyperlink" Target="http://www.achilloralhistories.com/"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5" Type="http://schemas.openxmlformats.org/officeDocument/2006/relationships/slideLayout" Target="../slideLayouts/slideLayout13.xml"/><Relationship Id="rId4" Type="http://schemas.openxmlformats.org/officeDocument/2006/relationships/audio" Target="../media/media2.mp3"/></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Word_Document1.docx"/><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1BA-29A4-E3F5-BC59-3D7A30FC4AFC}"/>
              </a:ext>
            </a:extLst>
          </p:cNvPr>
          <p:cNvSpPr>
            <a:spLocks noGrp="1"/>
          </p:cNvSpPr>
          <p:nvPr>
            <p:ph type="ctrTitle"/>
          </p:nvPr>
        </p:nvSpPr>
        <p:spPr>
          <a:xfrm>
            <a:off x="233680" y="1892959"/>
            <a:ext cx="11724640" cy="1470152"/>
          </a:xfrm>
        </p:spPr>
        <p:txBody>
          <a:bodyPr>
            <a:normAutofit/>
          </a:bodyPr>
          <a:lstStyle/>
          <a:p>
            <a:pPr algn="ctr"/>
            <a:r>
              <a:rPr lang="en-GB" sz="7200" b="1" dirty="0"/>
              <a:t>ORAL HISTORY MADE EASY</a:t>
            </a:r>
          </a:p>
        </p:txBody>
      </p:sp>
      <p:sp>
        <p:nvSpPr>
          <p:cNvPr id="3" name="Subtitle 2">
            <a:extLst>
              <a:ext uri="{FF2B5EF4-FFF2-40B4-BE49-F238E27FC236}">
                <a16:creationId xmlns:a16="http://schemas.microsoft.com/office/drawing/2014/main" id="{658D3839-0283-F132-5810-792150512F99}"/>
              </a:ext>
            </a:extLst>
          </p:cNvPr>
          <p:cNvSpPr>
            <a:spLocks noGrp="1"/>
          </p:cNvSpPr>
          <p:nvPr>
            <p:ph type="subTitle" idx="1"/>
          </p:nvPr>
        </p:nvSpPr>
        <p:spPr>
          <a:xfrm>
            <a:off x="0" y="3312620"/>
            <a:ext cx="11958320" cy="2051859"/>
          </a:xfrm>
        </p:spPr>
        <p:txBody>
          <a:bodyPr>
            <a:normAutofit/>
          </a:bodyPr>
          <a:lstStyle/>
          <a:p>
            <a:pPr algn="ctr"/>
            <a:r>
              <a:rPr lang="en-GB" sz="3500" b="1" dirty="0"/>
              <a:t>WEEK 4: Getting ready for your first oral history interview</a:t>
            </a:r>
          </a:p>
          <a:p>
            <a:pPr algn="ctr"/>
            <a:r>
              <a:rPr lang="en-GB" sz="3500" b="1" dirty="0">
                <a:solidFill>
                  <a:schemeClr val="tx1"/>
                </a:solidFill>
                <a:latin typeface="+mn-lt"/>
              </a:rPr>
              <a:t>Sunday </a:t>
            </a:r>
            <a:r>
              <a:rPr lang="en-GB" sz="3500" b="1" dirty="0"/>
              <a:t>7</a:t>
            </a:r>
            <a:r>
              <a:rPr lang="en-GB" sz="3500" b="1" baseline="30000" dirty="0"/>
              <a:t>th</a:t>
            </a:r>
            <a:r>
              <a:rPr lang="en-GB" sz="3500" b="1" dirty="0"/>
              <a:t> April </a:t>
            </a:r>
            <a:r>
              <a:rPr lang="en-GB" sz="3500" b="1" dirty="0">
                <a:solidFill>
                  <a:schemeClr val="tx1"/>
                </a:solidFill>
                <a:latin typeface="+mn-lt"/>
              </a:rPr>
              <a:t>2024 14.00 hrs GMT</a:t>
            </a:r>
          </a:p>
          <a:p>
            <a:pPr algn="ctr"/>
            <a:endParaRPr lang="en-GB" sz="4000" b="1" dirty="0">
              <a:solidFill>
                <a:schemeClr val="tx1"/>
              </a:solidFill>
            </a:endParaRPr>
          </a:p>
        </p:txBody>
      </p:sp>
      <p:sp>
        <p:nvSpPr>
          <p:cNvPr id="6" name="Rectangle 5">
            <a:extLst>
              <a:ext uri="{FF2B5EF4-FFF2-40B4-BE49-F238E27FC236}">
                <a16:creationId xmlns:a16="http://schemas.microsoft.com/office/drawing/2014/main" id="{2D59B39A-FE38-57C1-DF57-8162BCC1BCC1}"/>
              </a:ext>
            </a:extLst>
          </p:cNvPr>
          <p:cNvSpPr/>
          <p:nvPr/>
        </p:nvSpPr>
        <p:spPr>
          <a:xfrm>
            <a:off x="0" y="5875283"/>
            <a:ext cx="12192000" cy="982717"/>
          </a:xfrm>
          <a:prstGeom prst="rect">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602C0649-0C04-76AA-1383-86E42476AFE3}"/>
              </a:ext>
            </a:extLst>
          </p:cNvPr>
          <p:cNvSpPr txBox="1">
            <a:spLocks/>
          </p:cNvSpPr>
          <p:nvPr/>
        </p:nvSpPr>
        <p:spPr>
          <a:xfrm>
            <a:off x="0" y="5530208"/>
            <a:ext cx="11724640" cy="128988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endParaRPr lang="en-GB" sz="2800" b="1" dirty="0">
              <a:solidFill>
                <a:schemeClr val="tx1"/>
              </a:solidFill>
              <a:latin typeface="+mn-lt"/>
            </a:endParaRPr>
          </a:p>
          <a:p>
            <a:pPr algn="ctr"/>
            <a:r>
              <a:rPr lang="en-GB" sz="3400" b="1" dirty="0">
                <a:solidFill>
                  <a:schemeClr val="tx1"/>
                </a:solidFill>
                <a:latin typeface="+mn-lt"/>
              </a:rPr>
              <a:t>With DR ANGELA </a:t>
            </a:r>
            <a:r>
              <a:rPr lang="en-GB" sz="3400" b="1" dirty="0" err="1">
                <a:solidFill>
                  <a:schemeClr val="tx1"/>
                </a:solidFill>
                <a:latin typeface="+mn-lt"/>
              </a:rPr>
              <a:t>MAYE-Banbury</a:t>
            </a:r>
            <a:r>
              <a:rPr lang="en-GB" sz="3400" b="1" dirty="0">
                <a:solidFill>
                  <a:schemeClr val="tx1"/>
                </a:solidFill>
                <a:latin typeface="+mn-lt"/>
              </a:rPr>
              <a:t> BA MSc PhD SFHEA</a:t>
            </a:r>
          </a:p>
          <a:p>
            <a:pPr algn="ctr"/>
            <a:r>
              <a:rPr lang="en-GB" sz="3400" b="1" dirty="0">
                <a:solidFill>
                  <a:schemeClr val="tx1"/>
                </a:solidFill>
                <a:latin typeface="+mn-lt"/>
              </a:rPr>
              <a:t>ORAL HISTORIAN &amp; EMERITUS FELLOW IN ORAL HISTORY</a:t>
            </a:r>
          </a:p>
          <a:p>
            <a:pPr algn="ctr"/>
            <a:endParaRPr lang="en-GB" sz="3400" b="1" dirty="0">
              <a:solidFill>
                <a:schemeClr val="tx1"/>
              </a:solidFill>
              <a:latin typeface="+mn-lt"/>
            </a:endParaRPr>
          </a:p>
          <a:p>
            <a:pPr algn="ctr"/>
            <a:endParaRPr lang="en-GB" sz="3400" b="1" dirty="0">
              <a:solidFill>
                <a:schemeClr val="tx1"/>
              </a:solidFill>
              <a:latin typeface="+mn-lt"/>
            </a:endParaRPr>
          </a:p>
        </p:txBody>
      </p:sp>
      <p:pic>
        <p:nvPicPr>
          <p:cNvPr id="7" name="Picture 6" descr="A logo of a graduate&#10;&#10;Description automatically generated with medium confidence">
            <a:extLst>
              <a:ext uri="{FF2B5EF4-FFF2-40B4-BE49-F238E27FC236}">
                <a16:creationId xmlns:a16="http://schemas.microsoft.com/office/drawing/2014/main" id="{07072893-1EEE-E164-3BCC-FEE7E5FF5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266" y="277944"/>
            <a:ext cx="2200054" cy="1442477"/>
          </a:xfrm>
          <a:prstGeom prst="rect">
            <a:avLst/>
          </a:prstGeom>
        </p:spPr>
      </p:pic>
    </p:spTree>
    <p:extLst>
      <p:ext uri="{BB962C8B-B14F-4D97-AF65-F5344CB8AC3E}">
        <p14:creationId xmlns:p14="http://schemas.microsoft.com/office/powerpoint/2010/main" val="60722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5A13-5959-D678-0033-BCF6BAA75DE1}"/>
              </a:ext>
            </a:extLst>
          </p:cNvPr>
          <p:cNvSpPr>
            <a:spLocks noGrp="1"/>
          </p:cNvSpPr>
          <p:nvPr>
            <p:ph type="title"/>
          </p:nvPr>
        </p:nvSpPr>
        <p:spPr>
          <a:xfrm>
            <a:off x="0" y="0"/>
            <a:ext cx="8164286" cy="1325563"/>
          </a:xfrm>
        </p:spPr>
        <p:txBody>
          <a:bodyPr>
            <a:normAutofit/>
          </a:bodyPr>
          <a:lstStyle/>
          <a:p>
            <a:r>
              <a:rPr lang="en-GB" dirty="0">
                <a:latin typeface="Calibri" panose="020F0502020204030204" pitchFamily="34" charset="0"/>
                <a:ea typeface="Calibri" panose="020F0502020204030204" pitchFamily="34" charset="0"/>
                <a:cs typeface="Calibri" panose="020F0502020204030204" pitchFamily="34" charset="0"/>
              </a:rPr>
              <a:t>Your task for this week: ethical dilemmas (Zoom rooms)</a:t>
            </a:r>
          </a:p>
        </p:txBody>
      </p:sp>
      <p:sp>
        <p:nvSpPr>
          <p:cNvPr id="3" name="Content Placeholder 2">
            <a:extLst>
              <a:ext uri="{FF2B5EF4-FFF2-40B4-BE49-F238E27FC236}">
                <a16:creationId xmlns:a16="http://schemas.microsoft.com/office/drawing/2014/main" id="{EE844ACA-D0D4-D558-8DC8-17E976C44C7D}"/>
              </a:ext>
            </a:extLst>
          </p:cNvPr>
          <p:cNvSpPr>
            <a:spLocks noGrp="1"/>
          </p:cNvSpPr>
          <p:nvPr>
            <p:ph idx="1"/>
          </p:nvPr>
        </p:nvSpPr>
        <p:spPr>
          <a:xfrm>
            <a:off x="0" y="1825624"/>
            <a:ext cx="12192000" cy="4798695"/>
          </a:xfrm>
        </p:spPr>
        <p:txBody>
          <a:bodyPr>
            <a:normAutofit lnSpcReduction="10000"/>
          </a:bodyPr>
          <a:lstStyle/>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Your oral history interviewee begins to talk about painful memories from a childhood experience. Your interviewee is showing visible signs of being upset. What should you do?</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You have been given the opportunity to post an interview recorded last year on your project web site. The interview was not recorded by you. You have heard that this interview has rich content which would shed new light on the issue you are researching. What should you do?</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Your interviewee has said that they can disclose many new insights on the theme you are researching but you would need to keep the information strictly confidential. What should you do?</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hand writing on a piece of paper&#10;&#10;Description automatically generated">
            <a:extLst>
              <a:ext uri="{FF2B5EF4-FFF2-40B4-BE49-F238E27FC236}">
                <a16:creationId xmlns:a16="http://schemas.microsoft.com/office/drawing/2014/main" id="{75826292-383D-73DE-A28D-7CEA89555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0"/>
            <a:ext cx="2857500" cy="1600200"/>
          </a:xfrm>
          <a:prstGeom prst="rect">
            <a:avLst/>
          </a:prstGeom>
        </p:spPr>
      </p:pic>
    </p:spTree>
    <p:extLst>
      <p:ext uri="{BB962C8B-B14F-4D97-AF65-F5344CB8AC3E}">
        <p14:creationId xmlns:p14="http://schemas.microsoft.com/office/powerpoint/2010/main" val="2744982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dirty="0">
                <a:latin typeface="Calibri" panose="020F0502020204030204" pitchFamily="34" charset="0"/>
                <a:ea typeface="Calibri" panose="020F0502020204030204" pitchFamily="34" charset="0"/>
                <a:cs typeface="Calibri" panose="020F0502020204030204" pitchFamily="34" charset="0"/>
              </a:rPr>
              <a:t>RECAP ON ETHICS PAPERWORK</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955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59DF-E5AC-3D80-9E12-69D45B20111A}"/>
              </a:ext>
            </a:extLst>
          </p:cNvPr>
          <p:cNvSpPr>
            <a:spLocks noGrp="1"/>
          </p:cNvSpPr>
          <p:nvPr>
            <p:ph type="title"/>
          </p:nvPr>
        </p:nvSpPr>
        <p:spPr>
          <a:xfrm>
            <a:off x="-6094" y="0"/>
            <a:ext cx="12198094" cy="872648"/>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dirty="0"/>
              <a:t>Reminder of the ethics documentation you will need</a:t>
            </a:r>
          </a:p>
        </p:txBody>
      </p:sp>
      <p:sp>
        <p:nvSpPr>
          <p:cNvPr id="4" name="TextBox 3">
            <a:extLst>
              <a:ext uri="{FF2B5EF4-FFF2-40B4-BE49-F238E27FC236}">
                <a16:creationId xmlns:a16="http://schemas.microsoft.com/office/drawing/2014/main" id="{22BBD11B-A76D-CCE3-279C-A15638264A68}"/>
              </a:ext>
            </a:extLst>
          </p:cNvPr>
          <p:cNvSpPr txBox="1"/>
          <p:nvPr/>
        </p:nvSpPr>
        <p:spPr>
          <a:xfrm>
            <a:off x="386080" y="1020141"/>
            <a:ext cx="10678160" cy="5693866"/>
          </a:xfrm>
          <a:prstGeom prst="rect">
            <a:avLst/>
          </a:prstGeom>
          <a:noFill/>
        </p:spPr>
        <p:txBody>
          <a:bodyPr wrap="square" rtlCol="0">
            <a:spAutoFit/>
          </a:bodyPr>
          <a:lstStyle/>
          <a:p>
            <a:r>
              <a:rPr lang="en-GB" sz="2800" dirty="0">
                <a:latin typeface="Calibri" panose="020F0502020204030204" pitchFamily="34" charset="0"/>
                <a:ea typeface="Calibri" panose="020F0502020204030204" pitchFamily="34" charset="0"/>
                <a:cs typeface="Calibri" panose="020F0502020204030204" pitchFamily="34" charset="0"/>
              </a:rPr>
              <a:t>The participant information sheet				</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The gatekeeper protocol (if needed)</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Agreement to participate</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Recording agreement (signed after the interview).</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Consent to use images (if needed)</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Exemplars USA and Ireland</a:t>
            </a:r>
          </a:p>
          <a:p>
            <a:endParaRPr lang="en-GB" sz="2800" dirty="0"/>
          </a:p>
          <a:p>
            <a:endParaRPr lang="en-GB" sz="2800" dirty="0"/>
          </a:p>
        </p:txBody>
      </p:sp>
      <p:graphicFrame>
        <p:nvGraphicFramePr>
          <p:cNvPr id="6" name="Object 5">
            <a:extLst>
              <a:ext uri="{FF2B5EF4-FFF2-40B4-BE49-F238E27FC236}">
                <a16:creationId xmlns:a16="http://schemas.microsoft.com/office/drawing/2014/main" id="{1B69B343-B198-36A3-1652-624A2CA7D8FB}"/>
              </a:ext>
            </a:extLst>
          </p:cNvPr>
          <p:cNvGraphicFramePr>
            <a:graphicFrameLocks noChangeAspect="1"/>
          </p:cNvGraphicFramePr>
          <p:nvPr/>
        </p:nvGraphicFramePr>
        <p:xfrm>
          <a:off x="8693277" y="3811102"/>
          <a:ext cx="2330450" cy="527050"/>
        </p:xfrm>
        <a:graphic>
          <a:graphicData uri="http://schemas.openxmlformats.org/presentationml/2006/ole">
            <mc:AlternateContent xmlns:mc="http://schemas.openxmlformats.org/markup-compatibility/2006">
              <mc:Choice xmlns:v="urn:schemas-microsoft-com:vml" Requires="v">
                <p:oleObj name="Packager Shell Object" showAsIcon="1" r:id="rId2" imgW="2330290" imgH="526962" progId="Package">
                  <p:embed/>
                </p:oleObj>
              </mc:Choice>
              <mc:Fallback>
                <p:oleObj name="Packager Shell Object" showAsIcon="1" r:id="rId2" imgW="2330290" imgH="526962" progId="Package">
                  <p:embed/>
                  <p:pic>
                    <p:nvPicPr>
                      <p:cNvPr id="6" name="Object 5">
                        <a:extLst>
                          <a:ext uri="{FF2B5EF4-FFF2-40B4-BE49-F238E27FC236}">
                            <a16:creationId xmlns:a16="http://schemas.microsoft.com/office/drawing/2014/main" id="{1B69B343-B198-36A3-1652-624A2CA7D8FB}"/>
                          </a:ext>
                        </a:extLst>
                      </p:cNvPr>
                      <p:cNvPicPr/>
                      <p:nvPr/>
                    </p:nvPicPr>
                    <p:blipFill>
                      <a:blip r:embed="rId3"/>
                      <a:stretch>
                        <a:fillRect/>
                      </a:stretch>
                    </p:blipFill>
                    <p:spPr>
                      <a:xfrm>
                        <a:off x="8693277" y="3811102"/>
                        <a:ext cx="2330450" cy="5270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8039DD0-3E34-9F2A-94B0-D83C73DCB810}"/>
              </a:ext>
            </a:extLst>
          </p:cNvPr>
          <p:cNvGraphicFramePr>
            <a:graphicFrameLocks noChangeAspect="1"/>
          </p:cNvGraphicFramePr>
          <p:nvPr/>
        </p:nvGraphicFramePr>
        <p:xfrm>
          <a:off x="8912352" y="4818753"/>
          <a:ext cx="1892300" cy="527050"/>
        </p:xfrm>
        <a:graphic>
          <a:graphicData uri="http://schemas.openxmlformats.org/presentationml/2006/ole">
            <mc:AlternateContent xmlns:mc="http://schemas.openxmlformats.org/markup-compatibility/2006">
              <mc:Choice xmlns:v="urn:schemas-microsoft-com:vml" Requires="v">
                <p:oleObj name="Packager Shell Object" showAsIcon="1" r:id="rId4" imgW="1892325" imgH="526962" progId="Package">
                  <p:embed/>
                </p:oleObj>
              </mc:Choice>
              <mc:Fallback>
                <p:oleObj name="Packager Shell Object" showAsIcon="1" r:id="rId4" imgW="1892325" imgH="526962" progId="Package">
                  <p:embed/>
                  <p:pic>
                    <p:nvPicPr>
                      <p:cNvPr id="7" name="Object 6">
                        <a:extLst>
                          <a:ext uri="{FF2B5EF4-FFF2-40B4-BE49-F238E27FC236}">
                            <a16:creationId xmlns:a16="http://schemas.microsoft.com/office/drawing/2014/main" id="{F8039DD0-3E34-9F2A-94B0-D83C73DCB810}"/>
                          </a:ext>
                        </a:extLst>
                      </p:cNvPr>
                      <p:cNvPicPr/>
                      <p:nvPr/>
                    </p:nvPicPr>
                    <p:blipFill>
                      <a:blip r:embed="rId5"/>
                      <a:stretch>
                        <a:fillRect/>
                      </a:stretch>
                    </p:blipFill>
                    <p:spPr>
                      <a:xfrm>
                        <a:off x="8912352" y="4818753"/>
                        <a:ext cx="1892300" cy="527050"/>
                      </a:xfrm>
                      <a:prstGeom prst="rect">
                        <a:avLst/>
                      </a:prstGeom>
                    </p:spPr>
                  </p:pic>
                </p:oleObj>
              </mc:Fallback>
            </mc:AlternateContent>
          </a:graphicData>
        </a:graphic>
      </p:graphicFrame>
      <p:pic>
        <p:nvPicPr>
          <p:cNvPr id="3" name="Picture 2" descr="A green check mark on a white background&#10;&#10;Description automatically generated">
            <a:extLst>
              <a:ext uri="{FF2B5EF4-FFF2-40B4-BE49-F238E27FC236}">
                <a16:creationId xmlns:a16="http://schemas.microsoft.com/office/drawing/2014/main" id="{F5022C41-0C1A-57E0-AC60-90D809C648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1680" y="1026207"/>
            <a:ext cx="944880" cy="944880"/>
          </a:xfrm>
          <a:prstGeom prst="rect">
            <a:avLst/>
          </a:prstGeom>
        </p:spPr>
      </p:pic>
      <p:pic>
        <p:nvPicPr>
          <p:cNvPr id="8" name="Picture 7" descr="A green check mark on a white background&#10;&#10;Description automatically generated">
            <a:extLst>
              <a:ext uri="{FF2B5EF4-FFF2-40B4-BE49-F238E27FC236}">
                <a16:creationId xmlns:a16="http://schemas.microsoft.com/office/drawing/2014/main" id="{635505C3-F338-4ED0-F0C2-ECB36DB8DC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2507" y="1726305"/>
            <a:ext cx="944880" cy="944880"/>
          </a:xfrm>
          <a:prstGeom prst="rect">
            <a:avLst/>
          </a:prstGeom>
        </p:spPr>
      </p:pic>
      <p:pic>
        <p:nvPicPr>
          <p:cNvPr id="10" name="Picture 9" descr="A green check mark on a white background&#10;&#10;Description automatically generated">
            <a:extLst>
              <a:ext uri="{FF2B5EF4-FFF2-40B4-BE49-F238E27FC236}">
                <a16:creationId xmlns:a16="http://schemas.microsoft.com/office/drawing/2014/main" id="{B8C9A9DB-9F9D-B446-576B-B18D91CC00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1680" y="2542039"/>
            <a:ext cx="944880" cy="944880"/>
          </a:xfrm>
          <a:prstGeom prst="rect">
            <a:avLst/>
          </a:prstGeom>
        </p:spPr>
      </p:pic>
      <p:pic>
        <p:nvPicPr>
          <p:cNvPr id="12" name="Picture 11" descr="A green check mark on a white background&#10;&#10;Description automatically generated">
            <a:extLst>
              <a:ext uri="{FF2B5EF4-FFF2-40B4-BE49-F238E27FC236}">
                <a16:creationId xmlns:a16="http://schemas.microsoft.com/office/drawing/2014/main" id="{6DE3A9CC-E93D-D2F4-0A35-8BF5CEDDA4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1680" y="3499572"/>
            <a:ext cx="944880" cy="944880"/>
          </a:xfrm>
          <a:prstGeom prst="rect">
            <a:avLst/>
          </a:prstGeom>
        </p:spPr>
      </p:pic>
      <p:pic>
        <p:nvPicPr>
          <p:cNvPr id="13" name="Picture 12" descr="A green check mark on a white background&#10;&#10;Description automatically generated">
            <a:extLst>
              <a:ext uri="{FF2B5EF4-FFF2-40B4-BE49-F238E27FC236}">
                <a16:creationId xmlns:a16="http://schemas.microsoft.com/office/drawing/2014/main" id="{9C66B20D-0289-3B43-B9B1-9FEC109A86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8632" y="4413413"/>
            <a:ext cx="944880" cy="944880"/>
          </a:xfrm>
          <a:prstGeom prst="rect">
            <a:avLst/>
          </a:prstGeom>
        </p:spPr>
      </p:pic>
      <p:pic>
        <p:nvPicPr>
          <p:cNvPr id="14" name="Picture 13" descr="A green check mark on a white background&#10;&#10;Description automatically generated">
            <a:extLst>
              <a:ext uri="{FF2B5EF4-FFF2-40B4-BE49-F238E27FC236}">
                <a16:creationId xmlns:a16="http://schemas.microsoft.com/office/drawing/2014/main" id="{82866354-614C-82D4-D870-CB3AF9A325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1924" y="5421112"/>
            <a:ext cx="944880" cy="944880"/>
          </a:xfrm>
          <a:prstGeom prst="rect">
            <a:avLst/>
          </a:prstGeom>
        </p:spPr>
      </p:pic>
    </p:spTree>
    <p:extLst>
      <p:ext uri="{BB962C8B-B14F-4D97-AF65-F5344CB8AC3E}">
        <p14:creationId xmlns:p14="http://schemas.microsoft.com/office/powerpoint/2010/main" val="319884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0E79B84-EAC6-AED7-4308-19F481687ED3}"/>
              </a:ext>
            </a:extLst>
          </p:cNvPr>
          <p:cNvGraphicFramePr/>
          <p:nvPr>
            <p:extLst>
              <p:ext uri="{D42A27DB-BD31-4B8C-83A1-F6EECF244321}">
                <p14:modId xmlns:p14="http://schemas.microsoft.com/office/powerpoint/2010/main" val="1961724119"/>
              </p:ext>
            </p:extLst>
          </p:nvPr>
        </p:nvGraphicFramePr>
        <p:xfrm>
          <a:off x="132080" y="0"/>
          <a:ext cx="12059920" cy="6675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1DC5A17-6585-BFD0-BFC2-07EFF6B74FBD}"/>
              </a:ext>
            </a:extLst>
          </p:cNvPr>
          <p:cNvSpPr txBox="1"/>
          <p:nvPr/>
        </p:nvSpPr>
        <p:spPr>
          <a:xfrm>
            <a:off x="4318000" y="213360"/>
            <a:ext cx="7528560" cy="1077218"/>
          </a:xfrm>
          <a:prstGeom prst="rect">
            <a:avLst/>
          </a:prstGeom>
          <a:noFill/>
        </p:spPr>
        <p:txBody>
          <a:bodyPr wrap="square" rtlCol="0">
            <a:spAutoFit/>
          </a:bodyPr>
          <a:lstStyle/>
          <a:p>
            <a:pPr algn="ctr"/>
            <a:r>
              <a:rPr lang="en-GB" sz="3200" b="1" dirty="0">
                <a:latin typeface="Calibri" panose="020F0502020204030204" pitchFamily="34" charset="0"/>
                <a:ea typeface="Calibri" panose="020F0502020204030204" pitchFamily="34" charset="0"/>
                <a:cs typeface="Calibri" panose="020F0502020204030204" pitchFamily="34" charset="0"/>
              </a:rPr>
              <a:t>ORAL HISTORY AND ETHICS FLOW CHART</a:t>
            </a:r>
          </a:p>
          <a:p>
            <a:pPr algn="ctr"/>
            <a:r>
              <a:rPr lang="en-GB" sz="3200" b="1" dirty="0">
                <a:latin typeface="Calibri" panose="020F0502020204030204" pitchFamily="34" charset="0"/>
                <a:ea typeface="Calibri" panose="020F0502020204030204" pitchFamily="34" charset="0"/>
                <a:cs typeface="Calibri" panose="020F0502020204030204" pitchFamily="34" charset="0"/>
              </a:rPr>
              <a:t>YOUR FIRST INTERVIEW</a:t>
            </a:r>
          </a:p>
        </p:txBody>
      </p:sp>
      <p:sp>
        <p:nvSpPr>
          <p:cNvPr id="4" name="Arrow: Down 3">
            <a:extLst>
              <a:ext uri="{FF2B5EF4-FFF2-40B4-BE49-F238E27FC236}">
                <a16:creationId xmlns:a16="http://schemas.microsoft.com/office/drawing/2014/main" id="{8CFBBD35-811B-5D2F-7150-B1176B172FD1}"/>
              </a:ext>
            </a:extLst>
          </p:cNvPr>
          <p:cNvSpPr/>
          <p:nvPr/>
        </p:nvSpPr>
        <p:spPr>
          <a:xfrm rot="5400000">
            <a:off x="8538251" y="465428"/>
            <a:ext cx="724594" cy="4449303"/>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red location pin on a black background&#10;&#10;Description automatically generated">
            <a:extLst>
              <a:ext uri="{FF2B5EF4-FFF2-40B4-BE49-F238E27FC236}">
                <a16:creationId xmlns:a16="http://schemas.microsoft.com/office/drawing/2014/main" id="{2519E475-4FFE-830A-4B83-5970F296EF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0296" y="1503938"/>
            <a:ext cx="1458304" cy="1458304"/>
          </a:xfrm>
          <a:prstGeom prst="rect">
            <a:avLst/>
          </a:prstGeom>
        </p:spPr>
      </p:pic>
    </p:spTree>
    <p:extLst>
      <p:ext uri="{BB962C8B-B14F-4D97-AF65-F5344CB8AC3E}">
        <p14:creationId xmlns:p14="http://schemas.microsoft.com/office/powerpoint/2010/main" val="315294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F63F-7C58-31EF-AADA-60E8C2A8A476}"/>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Highly recommended viewing</a:t>
            </a:r>
          </a:p>
        </p:txBody>
      </p:sp>
      <p:sp>
        <p:nvSpPr>
          <p:cNvPr id="3" name="Content Placeholder 2">
            <a:extLst>
              <a:ext uri="{FF2B5EF4-FFF2-40B4-BE49-F238E27FC236}">
                <a16:creationId xmlns:a16="http://schemas.microsoft.com/office/drawing/2014/main" id="{A2F67FE3-5961-FE4A-5C99-BC398C2E7BE6}"/>
              </a:ext>
            </a:extLst>
          </p:cNvPr>
          <p:cNvSpPr>
            <a:spLocks noGrp="1"/>
          </p:cNvSpPr>
          <p:nvPr>
            <p:ph idx="1"/>
          </p:nvPr>
        </p:nvSpPr>
        <p:spPr/>
        <p:txBody>
          <a:bodyPr/>
          <a:lstStyle/>
          <a:p>
            <a:r>
              <a:rPr lang="en-GB" dirty="0">
                <a:hlinkClick r:id="rId2"/>
              </a:rPr>
              <a:t>Doug Boyd Oral History, Ethics and AI - Seminar Presentations</a:t>
            </a:r>
            <a:endParaRPr lang="en-GB" dirty="0"/>
          </a:p>
          <a:p>
            <a:pPr marL="0" indent="0">
              <a:buNone/>
            </a:pPr>
            <a:endParaRPr lang="en-GB" dirty="0"/>
          </a:p>
        </p:txBody>
      </p:sp>
    </p:spTree>
    <p:extLst>
      <p:ext uri="{BB962C8B-B14F-4D97-AF65-F5344CB8AC3E}">
        <p14:creationId xmlns:p14="http://schemas.microsoft.com/office/powerpoint/2010/main" val="3909197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fontScale="90000"/>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dirty="0">
                <a:latin typeface="Calibri" panose="020F0502020204030204" pitchFamily="34" charset="0"/>
                <a:ea typeface="Calibri" panose="020F0502020204030204" pitchFamily="34" charset="0"/>
                <a:cs typeface="Calibri" panose="020F0502020204030204" pitchFamily="34" charset="0"/>
              </a:rPr>
              <a:t>GOLDEN RULES FOR INTERVIEWS &amp; THE ART OF LISTENING</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831457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stack of colorful sticky notes&#10;&#10;Description automatically generated">
            <a:extLst>
              <a:ext uri="{FF2B5EF4-FFF2-40B4-BE49-F238E27FC236}">
                <a16:creationId xmlns:a16="http://schemas.microsoft.com/office/drawing/2014/main" id="{942616A2-B309-2B25-313C-CBC122E2F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88" y="749300"/>
            <a:ext cx="4629150" cy="3060700"/>
          </a:xfrm>
          <a:prstGeom prst="rect">
            <a:avLst/>
          </a:prstGeom>
        </p:spPr>
      </p:pic>
      <p:pic>
        <p:nvPicPr>
          <p:cNvPr id="13" name="Content Placeholder 12" descr="A person with a quote&#10;&#10;Description automatically generated">
            <a:extLst>
              <a:ext uri="{FF2B5EF4-FFF2-40B4-BE49-F238E27FC236}">
                <a16:creationId xmlns:a16="http://schemas.microsoft.com/office/drawing/2014/main" id="{E5A8EF39-6613-5AC3-7F46-E0B1165919D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53050" y="749300"/>
            <a:ext cx="6197600" cy="3060700"/>
          </a:xfrm>
          <a:prstGeom prst="rect">
            <a:avLst/>
          </a:prstGeom>
        </p:spPr>
      </p:pic>
      <p:sp>
        <p:nvSpPr>
          <p:cNvPr id="2" name="Title 1">
            <a:extLst>
              <a:ext uri="{FF2B5EF4-FFF2-40B4-BE49-F238E27FC236}">
                <a16:creationId xmlns:a16="http://schemas.microsoft.com/office/drawing/2014/main" id="{3A512311-2C0C-A44C-5E5F-ABA7030BEF2B}"/>
              </a:ext>
            </a:extLst>
          </p:cNvPr>
          <p:cNvSpPr>
            <a:spLocks noGrp="1"/>
          </p:cNvSpPr>
          <p:nvPr>
            <p:ph type="title"/>
          </p:nvPr>
        </p:nvSpPr>
        <p:spPr>
          <a:xfrm>
            <a:off x="838200" y="4556687"/>
            <a:ext cx="10515600" cy="1719549"/>
          </a:xfrm>
          <a:prstGeom prst="ellipse">
            <a:avLst/>
          </a:prstGeom>
        </p:spPr>
        <p:txBody>
          <a:bodyPr vert="horz" lIns="91440" tIns="45720" rIns="91440" bIns="45720" rtlCol="0" anchor="ctr">
            <a:noAutofit/>
          </a:bodyPr>
          <a:lstStyle/>
          <a:p>
            <a:pPr algn="ctr"/>
            <a:r>
              <a:rPr lang="en-US" sz="40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The oral history interview has two heroes: you the interviewer and your interviewee.</a:t>
            </a:r>
          </a:p>
        </p:txBody>
      </p:sp>
    </p:spTree>
    <p:extLst>
      <p:ext uri="{BB962C8B-B14F-4D97-AF65-F5344CB8AC3E}">
        <p14:creationId xmlns:p14="http://schemas.microsoft.com/office/powerpoint/2010/main" val="1419282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3EB6A37-EC60-B996-9177-866D97453DDE}"/>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66D53124-273D-48C1-B860-B2AEE48A27C4}"/>
              </a:ext>
            </a:extLst>
          </p:cNvPr>
          <p:cNvSpPr>
            <a:spLocks noGrp="1"/>
          </p:cNvSpPr>
          <p:nvPr>
            <p:ph type="title"/>
          </p:nvPr>
        </p:nvSpPr>
        <p:spPr>
          <a:xfrm>
            <a:off x="838200" y="365125"/>
            <a:ext cx="10515600" cy="1325563"/>
          </a:xfrm>
        </p:spPr>
        <p:txBody>
          <a:bodyPr>
            <a:normAutofit/>
          </a:bodyPr>
          <a:lstStyle/>
          <a:p>
            <a:r>
              <a:rPr lang="en-GB">
                <a:solidFill>
                  <a:srgbClr val="FFFFFF"/>
                </a:solidFill>
              </a:rPr>
              <a:t>Golden rules for interviews (1)</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EB238FDE-28FD-2776-7B9F-B00CEBA3EB65}"/>
              </a:ext>
            </a:extLst>
          </p:cNvPr>
          <p:cNvGraphicFramePr>
            <a:graphicFrameLocks noGrp="1"/>
          </p:cNvGraphicFramePr>
          <p:nvPr>
            <p:ph idx="1"/>
            <p:extLst>
              <p:ext uri="{D42A27DB-BD31-4B8C-83A1-F6EECF244321}">
                <p14:modId xmlns:p14="http://schemas.microsoft.com/office/powerpoint/2010/main" val="3300179938"/>
              </p:ext>
            </p:extLst>
          </p:nvPr>
        </p:nvGraphicFramePr>
        <p:xfrm>
          <a:off x="838200" y="1690678"/>
          <a:ext cx="10896601" cy="516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323996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E2DE-C48D-431E-A726-6CA77FE78D73}"/>
              </a:ext>
            </a:extLst>
          </p:cNvPr>
          <p:cNvSpPr>
            <a:spLocks noGrp="1"/>
          </p:cNvSpPr>
          <p:nvPr>
            <p:ph type="title"/>
          </p:nvPr>
        </p:nvSpPr>
        <p:spPr/>
        <p:txBody>
          <a:bodyPr/>
          <a:lstStyle/>
          <a:p>
            <a:r>
              <a:rPr lang="en-GB" b="1" dirty="0"/>
              <a:t>What equipment you will need on the day (1)</a:t>
            </a:r>
            <a:endParaRPr lang="en-US" b="1" dirty="0"/>
          </a:p>
        </p:txBody>
      </p:sp>
      <p:sp>
        <p:nvSpPr>
          <p:cNvPr id="3" name="Content Placeholder 2">
            <a:extLst>
              <a:ext uri="{FF2B5EF4-FFF2-40B4-BE49-F238E27FC236}">
                <a16:creationId xmlns:a16="http://schemas.microsoft.com/office/drawing/2014/main" id="{16541E76-32E5-4C43-9971-6F053E25A283}"/>
              </a:ext>
            </a:extLst>
          </p:cNvPr>
          <p:cNvSpPr>
            <a:spLocks noGrp="1"/>
          </p:cNvSpPr>
          <p:nvPr>
            <p:ph idx="1"/>
          </p:nvPr>
        </p:nvSpPr>
        <p:spPr/>
        <p:txBody>
          <a:bodyPr>
            <a:normAutofit/>
          </a:bodyPr>
          <a:lstStyle/>
          <a:p>
            <a:r>
              <a:rPr lang="en-GB" sz="2400" dirty="0"/>
              <a:t>Recording equipment which saves to .wav format and had ideally with two external mics (Zoom) and USB port. Zoom online also works well with basis safeguards in place. </a:t>
            </a:r>
          </a:p>
          <a:p>
            <a:r>
              <a:rPr lang="en-GB" sz="2400" dirty="0"/>
              <a:t>Back up or alternative recording device e.g. </a:t>
            </a:r>
            <a:r>
              <a:rPr lang="en-GB" sz="2400" dirty="0" err="1"/>
              <a:t>IPad</a:t>
            </a:r>
            <a:r>
              <a:rPr lang="en-GB" sz="2400" dirty="0"/>
              <a:t> or smart phone; </a:t>
            </a:r>
            <a:r>
              <a:rPr lang="en-GB" sz="2400" dirty="0" err="1"/>
              <a:t>dictaphone</a:t>
            </a:r>
            <a:r>
              <a:rPr lang="en-GB" sz="2400" dirty="0"/>
              <a:t> or other digital recording device. Check you have enough memory (memory cards) Make sure you can </a:t>
            </a:r>
            <a:r>
              <a:rPr lang="en-GB" sz="2400" b="1" u="sng" dirty="0"/>
              <a:t>get your recording off </a:t>
            </a:r>
            <a:r>
              <a:rPr lang="en-GB" sz="2400" dirty="0"/>
              <a:t>your equipment.</a:t>
            </a:r>
          </a:p>
          <a:p>
            <a:r>
              <a:rPr lang="en-GB" sz="2400" dirty="0"/>
              <a:t>Editing software e.g. </a:t>
            </a:r>
            <a:r>
              <a:rPr lang="en-GB" sz="2400" dirty="0" err="1"/>
              <a:t>Wavelab</a:t>
            </a:r>
            <a:r>
              <a:rPr lang="en-GB" sz="2400" dirty="0"/>
              <a:t>; Audacity.</a:t>
            </a:r>
          </a:p>
          <a:p>
            <a:r>
              <a:rPr lang="en-GB" sz="2400" dirty="0"/>
              <a:t>External mic and stand; rubber pad for recorder (a mouse pad  or book works well).</a:t>
            </a:r>
          </a:p>
          <a:p>
            <a:r>
              <a:rPr lang="en-GB" sz="2400" dirty="0"/>
              <a:t>Headphones to check sound levels.</a:t>
            </a:r>
          </a:p>
          <a:p>
            <a:r>
              <a:rPr lang="en-GB" sz="2400" dirty="0"/>
              <a:t>Batteries (</a:t>
            </a:r>
            <a:r>
              <a:rPr lang="en-GB" sz="2400" dirty="0" err="1"/>
              <a:t>inc</a:t>
            </a:r>
            <a:r>
              <a:rPr lang="en-GB" sz="2400" dirty="0"/>
              <a:t> spare) and power supply.</a:t>
            </a:r>
          </a:p>
        </p:txBody>
      </p:sp>
    </p:spTree>
    <p:extLst>
      <p:ext uri="{BB962C8B-B14F-4D97-AF65-F5344CB8AC3E}">
        <p14:creationId xmlns:p14="http://schemas.microsoft.com/office/powerpoint/2010/main" val="2837711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E2DE-C48D-431E-A726-6CA77FE78D73}"/>
              </a:ext>
            </a:extLst>
          </p:cNvPr>
          <p:cNvSpPr>
            <a:spLocks noGrp="1"/>
          </p:cNvSpPr>
          <p:nvPr>
            <p:ph type="title"/>
          </p:nvPr>
        </p:nvSpPr>
        <p:spPr/>
        <p:txBody>
          <a:bodyPr/>
          <a:lstStyle/>
          <a:p>
            <a:r>
              <a:rPr lang="en-GB" b="1" dirty="0"/>
              <a:t>What equipment you will need on the day (2)</a:t>
            </a:r>
            <a:endParaRPr lang="en-US" b="1" dirty="0"/>
          </a:p>
        </p:txBody>
      </p:sp>
      <p:sp>
        <p:nvSpPr>
          <p:cNvPr id="3" name="Content Placeholder 2">
            <a:extLst>
              <a:ext uri="{FF2B5EF4-FFF2-40B4-BE49-F238E27FC236}">
                <a16:creationId xmlns:a16="http://schemas.microsoft.com/office/drawing/2014/main" id="{16541E76-32E5-4C43-9971-6F053E25A283}"/>
              </a:ext>
            </a:extLst>
          </p:cNvPr>
          <p:cNvSpPr>
            <a:spLocks noGrp="1"/>
          </p:cNvSpPr>
          <p:nvPr>
            <p:ph idx="1"/>
          </p:nvPr>
        </p:nvSpPr>
        <p:spPr/>
        <p:txBody>
          <a:bodyPr>
            <a:normAutofit/>
          </a:bodyPr>
          <a:lstStyle/>
          <a:p>
            <a:r>
              <a:rPr lang="en-GB" sz="2400" dirty="0"/>
              <a:t>Note pad and pens.</a:t>
            </a:r>
          </a:p>
          <a:p>
            <a:r>
              <a:rPr lang="en-GB" sz="2400" dirty="0"/>
              <a:t>Mobile phone and charger (on silent).</a:t>
            </a:r>
          </a:p>
          <a:p>
            <a:r>
              <a:rPr lang="en-GB" sz="2400" dirty="0"/>
              <a:t>Your list of questions – try and memorise your key themes so you can focus on your interviewee.</a:t>
            </a:r>
          </a:p>
          <a:p>
            <a:r>
              <a:rPr lang="en-GB" sz="2400" dirty="0"/>
              <a:t>Any visual prompts such as photographic materials. </a:t>
            </a:r>
          </a:p>
          <a:p>
            <a:r>
              <a:rPr lang="en-GB" sz="2400" dirty="0"/>
              <a:t>Bottle of water.</a:t>
            </a:r>
          </a:p>
          <a:p>
            <a:r>
              <a:rPr lang="en-GB" sz="2400" dirty="0"/>
              <a:t>Throat lozenges e.g. </a:t>
            </a:r>
            <a:r>
              <a:rPr lang="en-GB" sz="2400" dirty="0" err="1"/>
              <a:t>Vocalzone</a:t>
            </a:r>
            <a:r>
              <a:rPr lang="en-GB" sz="2400" dirty="0"/>
              <a:t> or Fishermen's Friends.</a:t>
            </a:r>
          </a:p>
          <a:p>
            <a:r>
              <a:rPr lang="en-GB" sz="2400" dirty="0"/>
              <a:t>Remember your own health and well being.</a:t>
            </a:r>
            <a:endParaRPr lang="en-US" sz="2400" dirty="0"/>
          </a:p>
          <a:p>
            <a:endParaRPr lang="en-GB" dirty="0"/>
          </a:p>
        </p:txBody>
      </p:sp>
    </p:spTree>
    <p:extLst>
      <p:ext uri="{BB962C8B-B14F-4D97-AF65-F5344CB8AC3E}">
        <p14:creationId xmlns:p14="http://schemas.microsoft.com/office/powerpoint/2010/main" val="200659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F2B61-924E-8773-EA16-8BA8D13A2EE7}"/>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pic>
        <p:nvPicPr>
          <p:cNvPr id="5" name="Picture 4" descr="A red and white sign with a microphone and text&#10;&#10;Description automatically generated">
            <a:extLst>
              <a:ext uri="{FF2B5EF4-FFF2-40B4-BE49-F238E27FC236}">
                <a16:creationId xmlns:a16="http://schemas.microsoft.com/office/drawing/2014/main" id="{7843647A-D5C6-746D-5B42-04CE64A2A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80" y="145884"/>
            <a:ext cx="9882209" cy="6468912"/>
          </a:xfrm>
          <a:prstGeom prst="rect">
            <a:avLst/>
          </a:prstGeom>
        </p:spPr>
      </p:pic>
    </p:spTree>
    <p:extLst>
      <p:ext uri="{BB962C8B-B14F-4D97-AF65-F5344CB8AC3E}">
        <p14:creationId xmlns:p14="http://schemas.microsoft.com/office/powerpoint/2010/main" val="447420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AEDF-9737-475A-A75A-4F0085C6552D}"/>
              </a:ext>
            </a:extLst>
          </p:cNvPr>
          <p:cNvSpPr>
            <a:spLocks noGrp="1"/>
          </p:cNvSpPr>
          <p:nvPr>
            <p:ph type="title"/>
          </p:nvPr>
        </p:nvSpPr>
        <p:spPr/>
        <p:txBody>
          <a:bodyPr/>
          <a:lstStyle/>
          <a:p>
            <a:r>
              <a:rPr lang="en-GB" b="1" dirty="0"/>
              <a:t>Your recording equipment</a:t>
            </a:r>
          </a:p>
        </p:txBody>
      </p:sp>
      <p:sp>
        <p:nvSpPr>
          <p:cNvPr id="3" name="Content Placeholder 2">
            <a:extLst>
              <a:ext uri="{FF2B5EF4-FFF2-40B4-BE49-F238E27FC236}">
                <a16:creationId xmlns:a16="http://schemas.microsoft.com/office/drawing/2014/main" id="{268F6065-932E-4F94-9353-89F0C0AD0D70}"/>
              </a:ext>
            </a:extLst>
          </p:cNvPr>
          <p:cNvSpPr>
            <a:spLocks noGrp="1"/>
          </p:cNvSpPr>
          <p:nvPr>
            <p:ph idx="1"/>
          </p:nvPr>
        </p:nvSpPr>
        <p:spPr/>
        <p:txBody>
          <a:bodyPr>
            <a:normAutofit/>
          </a:bodyPr>
          <a:lstStyle/>
          <a:p>
            <a:pPr marL="0" indent="0">
              <a:buNone/>
            </a:pPr>
            <a:r>
              <a:rPr lang="en-GB" dirty="0"/>
              <a:t>Practise using your recording equipment until you are highly competent at setting up, recording, downloading and editing your interviews.</a:t>
            </a:r>
          </a:p>
          <a:p>
            <a:pPr marL="0" indent="0">
              <a:buNone/>
            </a:pPr>
            <a:endParaRPr lang="en-GB" dirty="0"/>
          </a:p>
          <a:p>
            <a:pPr marL="0" indent="0">
              <a:buNone/>
            </a:pPr>
            <a:r>
              <a:rPr lang="en-GB" dirty="0"/>
              <a:t>Standard recorders for oral history (archival quality) are: Zoom H1; Tascam DR-05; Zoom H2n (my favourite); Zoom H4n; Tascam DR-40; Zoom H5; Zoom H6; Roland R-26 and Tascam DR100 mk1.</a:t>
            </a:r>
          </a:p>
          <a:p>
            <a:pPr marL="0" indent="0">
              <a:buNone/>
            </a:pPr>
            <a:endParaRPr lang="en-GB" dirty="0"/>
          </a:p>
          <a:p>
            <a:pPr marL="0" indent="0">
              <a:buNone/>
            </a:pPr>
            <a:r>
              <a:rPr lang="en-GB" dirty="0"/>
              <a:t>See </a:t>
            </a:r>
            <a:r>
              <a:rPr lang="en-GB" dirty="0">
                <a:hlinkClick r:id="rId2"/>
              </a:rPr>
              <a:t>https://le.ac.uk/emoha/how-to-do-oral-history/equipment/sound-recorders</a:t>
            </a:r>
            <a:r>
              <a:rPr lang="en-GB" dirty="0"/>
              <a:t>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06831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E2DE-C48D-431E-A726-6CA77FE78D73}"/>
              </a:ext>
            </a:extLst>
          </p:cNvPr>
          <p:cNvSpPr>
            <a:spLocks noGrp="1"/>
          </p:cNvSpPr>
          <p:nvPr>
            <p:ph type="title"/>
          </p:nvPr>
        </p:nvSpPr>
        <p:spPr/>
        <p:txBody>
          <a:bodyPr/>
          <a:lstStyle/>
          <a:p>
            <a:r>
              <a:rPr lang="en-GB" b="1" dirty="0"/>
              <a:t>Preparing your questions</a:t>
            </a:r>
            <a:endParaRPr lang="en-US" b="1" dirty="0"/>
          </a:p>
        </p:txBody>
      </p:sp>
      <p:sp>
        <p:nvSpPr>
          <p:cNvPr id="3" name="Content Placeholder 2">
            <a:extLst>
              <a:ext uri="{FF2B5EF4-FFF2-40B4-BE49-F238E27FC236}">
                <a16:creationId xmlns:a16="http://schemas.microsoft.com/office/drawing/2014/main" id="{16541E76-32E5-4C43-9971-6F053E25A283}"/>
              </a:ext>
            </a:extLst>
          </p:cNvPr>
          <p:cNvSpPr>
            <a:spLocks noGrp="1"/>
          </p:cNvSpPr>
          <p:nvPr>
            <p:ph idx="1"/>
          </p:nvPr>
        </p:nvSpPr>
        <p:spPr>
          <a:xfrm>
            <a:off x="870857" y="1803854"/>
            <a:ext cx="10515600" cy="4351338"/>
          </a:xfrm>
        </p:spPr>
        <p:txBody>
          <a:bodyPr>
            <a:normAutofit/>
          </a:bodyPr>
          <a:lstStyle/>
          <a:p>
            <a:r>
              <a:rPr lang="en-GB" dirty="0"/>
              <a:t>Oral history interviews are a dialogue and therefore should be a natural exchange. But as  a 'conversation with a purpose,' you will need a set of questions.</a:t>
            </a:r>
          </a:p>
          <a:p>
            <a:r>
              <a:rPr lang="en-GB" dirty="0"/>
              <a:t>Research your oral history topic. Use </a:t>
            </a:r>
            <a:r>
              <a:rPr lang="en-GB" dirty="0">
                <a:hlinkClick r:id="rId2"/>
              </a:rPr>
              <a:t>Google Scholar </a:t>
            </a:r>
            <a:r>
              <a:rPr lang="en-GB" dirty="0"/>
              <a:t>to guide you towards peer reviewed research.</a:t>
            </a:r>
          </a:p>
          <a:p>
            <a:r>
              <a:rPr lang="en-GB" dirty="0"/>
              <a:t>Use open ended questions. Tell me about your first memory of…Describe the place you lived in when…What was that like? Why do you think…?</a:t>
            </a:r>
          </a:p>
          <a:p>
            <a:endParaRPr lang="en-US" dirty="0"/>
          </a:p>
        </p:txBody>
      </p:sp>
      <p:pic>
        <p:nvPicPr>
          <p:cNvPr id="5" name="Picture 4" descr="A logo of a google scholar&#10;&#10;Description automatically generated">
            <a:hlinkClick r:id="rId2"/>
            <a:extLst>
              <a:ext uri="{FF2B5EF4-FFF2-40B4-BE49-F238E27FC236}">
                <a16:creationId xmlns:a16="http://schemas.microsoft.com/office/drawing/2014/main" id="{03D763E7-497E-A0BC-649A-A644B5942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200" y="2969187"/>
            <a:ext cx="1534886" cy="859536"/>
          </a:xfrm>
          <a:prstGeom prst="rect">
            <a:avLst/>
          </a:prstGeom>
        </p:spPr>
      </p:pic>
    </p:spTree>
    <p:extLst>
      <p:ext uri="{BB962C8B-B14F-4D97-AF65-F5344CB8AC3E}">
        <p14:creationId xmlns:p14="http://schemas.microsoft.com/office/powerpoint/2010/main" val="3125189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AEDF-9737-475A-A75A-4F0085C6552D}"/>
              </a:ext>
            </a:extLst>
          </p:cNvPr>
          <p:cNvSpPr>
            <a:spLocks noGrp="1"/>
          </p:cNvSpPr>
          <p:nvPr>
            <p:ph type="title"/>
          </p:nvPr>
        </p:nvSpPr>
        <p:spPr/>
        <p:txBody>
          <a:bodyPr/>
          <a:lstStyle/>
          <a:p>
            <a:r>
              <a:rPr lang="en-GB" b="1" dirty="0"/>
              <a:t>On arrival at the interview location</a:t>
            </a:r>
          </a:p>
        </p:txBody>
      </p:sp>
      <p:sp>
        <p:nvSpPr>
          <p:cNvPr id="3" name="Content Placeholder 2">
            <a:extLst>
              <a:ext uri="{FF2B5EF4-FFF2-40B4-BE49-F238E27FC236}">
                <a16:creationId xmlns:a16="http://schemas.microsoft.com/office/drawing/2014/main" id="{268F6065-932E-4F94-9353-89F0C0AD0D70}"/>
              </a:ext>
            </a:extLst>
          </p:cNvPr>
          <p:cNvSpPr>
            <a:spLocks noGrp="1"/>
          </p:cNvSpPr>
          <p:nvPr>
            <p:ph idx="1"/>
          </p:nvPr>
        </p:nvSpPr>
        <p:spPr/>
        <p:txBody>
          <a:bodyPr>
            <a:normAutofit fontScale="92500" lnSpcReduction="10000"/>
          </a:bodyPr>
          <a:lstStyle/>
          <a:p>
            <a:pPr marL="0" indent="0">
              <a:buNone/>
            </a:pPr>
            <a:r>
              <a:rPr lang="en-GB" dirty="0"/>
              <a:t>Remember the insights from your pilot. This will help your confidence as an interviewer. It will also enable you to check the flow of your questions.</a:t>
            </a:r>
          </a:p>
          <a:p>
            <a:pPr marL="0" indent="0">
              <a:buNone/>
            </a:pPr>
            <a:endParaRPr lang="en-GB" dirty="0"/>
          </a:p>
          <a:p>
            <a:pPr marL="0" indent="0">
              <a:buNone/>
            </a:pPr>
            <a:r>
              <a:rPr lang="en-GB" dirty="0"/>
              <a:t>Make a good positive impression. Ensure you arrive on time, greet your interviewee warmly and thank them for participating.</a:t>
            </a:r>
          </a:p>
          <a:p>
            <a:pPr marL="0" indent="0">
              <a:buNone/>
            </a:pPr>
            <a:endParaRPr lang="en-GB" dirty="0"/>
          </a:p>
          <a:p>
            <a:pPr marL="0" indent="0">
              <a:buNone/>
            </a:pPr>
            <a:r>
              <a:rPr lang="en-GB" dirty="0"/>
              <a:t>Before the interview formally begins, switch on the recording equipment and ask a benign question to check sound levels e.g. Tell me what you had for breakfast. </a:t>
            </a:r>
          </a:p>
          <a:p>
            <a:pPr marL="0" indent="0">
              <a:buNone/>
            </a:pPr>
            <a:endParaRPr lang="en-GB" dirty="0"/>
          </a:p>
          <a:p>
            <a:pPr marL="0" indent="0">
              <a:buNone/>
            </a:pPr>
            <a:r>
              <a:rPr lang="en-GB" dirty="0"/>
              <a:t>Have your back up recorder switched on as well.</a:t>
            </a:r>
          </a:p>
          <a:p>
            <a:pPr marL="0" indent="0">
              <a:buNone/>
            </a:pPr>
            <a:endParaRPr lang="en-GB" dirty="0"/>
          </a:p>
        </p:txBody>
      </p:sp>
    </p:spTree>
    <p:extLst>
      <p:ext uri="{BB962C8B-B14F-4D97-AF65-F5344CB8AC3E}">
        <p14:creationId xmlns:p14="http://schemas.microsoft.com/office/powerpoint/2010/main" val="850483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59D7-3F15-EF95-7333-C20E8A3C4DBB}"/>
              </a:ext>
            </a:extLst>
          </p:cNvPr>
          <p:cNvSpPr>
            <a:spLocks noGrp="1"/>
          </p:cNvSpPr>
          <p:nvPr>
            <p:ph type="title"/>
          </p:nvPr>
        </p:nvSpPr>
        <p:spPr/>
        <p:txBody>
          <a:bodyPr/>
          <a:lstStyle/>
          <a:p>
            <a:r>
              <a:rPr lang="en-GB" b="1" dirty="0"/>
              <a:t>Documenting time and place of interview. </a:t>
            </a:r>
          </a:p>
        </p:txBody>
      </p:sp>
      <p:sp>
        <p:nvSpPr>
          <p:cNvPr id="3" name="Content Placeholder 2">
            <a:extLst>
              <a:ext uri="{FF2B5EF4-FFF2-40B4-BE49-F238E27FC236}">
                <a16:creationId xmlns:a16="http://schemas.microsoft.com/office/drawing/2014/main" id="{26AE7EB3-46EC-93B9-755D-85B34CF01A04}"/>
              </a:ext>
            </a:extLst>
          </p:cNvPr>
          <p:cNvSpPr>
            <a:spLocks noGrp="1"/>
          </p:cNvSpPr>
          <p:nvPr>
            <p:ph idx="1"/>
          </p:nvPr>
        </p:nvSpPr>
        <p:spPr/>
        <p:txBody>
          <a:bodyPr/>
          <a:lstStyle/>
          <a:p>
            <a:pPr algn="just"/>
            <a:r>
              <a:rPr lang="en-GB" dirty="0"/>
              <a:t>It's good practice to capture the date, time and location of your interview on your recording. </a:t>
            </a:r>
          </a:p>
          <a:p>
            <a:pPr algn="just"/>
            <a:r>
              <a:rPr lang="en-GB" dirty="0"/>
              <a:t>A suggested opening statement is: "My name is (name of interviewer) and I am here with (name of interviewee) on (date &amp; year) at (venue). (Name of interviewee), thank you so much for taking part in this interview. Can I confirm, please that you have read the participant information sheet? (wait answer). Can I now go through the consent form with you? (tick boxes in person or virtually).”</a:t>
            </a:r>
          </a:p>
          <a:p>
            <a:pPr algn="just"/>
            <a:r>
              <a:rPr lang="en-GB" dirty="0"/>
              <a:t>Avoid too much formality. People often prefer more inviting vocabulary e.g. share your story; talk about memories of…</a:t>
            </a:r>
          </a:p>
          <a:p>
            <a:endParaRPr lang="en-GB" dirty="0"/>
          </a:p>
        </p:txBody>
      </p:sp>
    </p:spTree>
    <p:extLst>
      <p:ext uri="{BB962C8B-B14F-4D97-AF65-F5344CB8AC3E}">
        <p14:creationId xmlns:p14="http://schemas.microsoft.com/office/powerpoint/2010/main" val="3255108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5797D-D83D-13B1-FF94-21DC9A4A658B}"/>
              </a:ext>
            </a:extLst>
          </p:cNvPr>
          <p:cNvSpPr>
            <a:spLocks noGrp="1"/>
          </p:cNvSpPr>
          <p:nvPr>
            <p:ph type="title"/>
          </p:nvPr>
        </p:nvSpPr>
        <p:spPr>
          <a:xfrm>
            <a:off x="108858" y="57536"/>
            <a:ext cx="6781799" cy="1041921"/>
          </a:xfrm>
        </p:spPr>
        <p:txBody>
          <a:bodyPr/>
          <a:lstStyle/>
          <a:p>
            <a:r>
              <a:rPr lang="en-GB" b="1" dirty="0"/>
              <a:t>Oral history question types</a:t>
            </a:r>
          </a:p>
        </p:txBody>
      </p:sp>
      <p:graphicFrame>
        <p:nvGraphicFramePr>
          <p:cNvPr id="4" name="Content Placeholder 3">
            <a:extLst>
              <a:ext uri="{FF2B5EF4-FFF2-40B4-BE49-F238E27FC236}">
                <a16:creationId xmlns:a16="http://schemas.microsoft.com/office/drawing/2014/main" id="{FD3A515A-47D2-FD53-B33F-34F84E683152}"/>
              </a:ext>
            </a:extLst>
          </p:cNvPr>
          <p:cNvGraphicFramePr>
            <a:graphicFrameLocks noGrp="1"/>
          </p:cNvGraphicFramePr>
          <p:nvPr>
            <p:ph idx="1"/>
            <p:extLst>
              <p:ext uri="{D42A27DB-BD31-4B8C-83A1-F6EECF244321}">
                <p14:modId xmlns:p14="http://schemas.microsoft.com/office/powerpoint/2010/main" val="4175536367"/>
              </p:ext>
            </p:extLst>
          </p:nvPr>
        </p:nvGraphicFramePr>
        <p:xfrm>
          <a:off x="108858" y="1226909"/>
          <a:ext cx="11713028" cy="4890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34B7507-4CE4-E4D7-7A33-8D468F94E20A}"/>
              </a:ext>
            </a:extLst>
          </p:cNvPr>
          <p:cNvSpPr txBox="1"/>
          <p:nvPr/>
        </p:nvSpPr>
        <p:spPr>
          <a:xfrm>
            <a:off x="8969829" y="6488668"/>
            <a:ext cx="3102429" cy="369332"/>
          </a:xfrm>
          <a:prstGeom prst="rect">
            <a:avLst/>
          </a:prstGeom>
          <a:noFill/>
        </p:spPr>
        <p:txBody>
          <a:bodyPr wrap="square" rtlCol="0">
            <a:spAutoFit/>
          </a:bodyPr>
          <a:lstStyle/>
          <a:p>
            <a:r>
              <a:rPr lang="en-GB" dirty="0"/>
              <a:t>Adapted from: </a:t>
            </a:r>
            <a:r>
              <a:rPr lang="en-GB" dirty="0" err="1"/>
              <a:t>Janesick</a:t>
            </a:r>
            <a:r>
              <a:rPr lang="en-GB" dirty="0"/>
              <a:t> (2014) </a:t>
            </a:r>
          </a:p>
        </p:txBody>
      </p:sp>
      <p:sp>
        <p:nvSpPr>
          <p:cNvPr id="8" name="Rectangle: Rounded Corners 4">
            <a:extLst>
              <a:ext uri="{FF2B5EF4-FFF2-40B4-BE49-F238E27FC236}">
                <a16:creationId xmlns:a16="http://schemas.microsoft.com/office/drawing/2014/main" id="{89A6045A-4FB6-BEDF-54AD-E55E5ED11B95}"/>
              </a:ext>
            </a:extLst>
          </p:cNvPr>
          <p:cNvSpPr txBox="1"/>
          <p:nvPr/>
        </p:nvSpPr>
        <p:spPr>
          <a:xfrm>
            <a:off x="669356" y="5289361"/>
            <a:ext cx="11152530" cy="683459"/>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309907" tIns="0" rIns="309907" bIns="0" numCol="1" spcCol="1270" anchor="ctr" anchorCtr="0">
            <a:noAutofit/>
          </a:bodyPr>
          <a:lstStyle/>
          <a:p>
            <a:pPr marL="0" lvl="0" indent="0" algn="l" defTabSz="488950">
              <a:lnSpc>
                <a:spcPct val="90000"/>
              </a:lnSpc>
              <a:spcBef>
                <a:spcPct val="0"/>
              </a:spcBef>
              <a:spcAft>
                <a:spcPct val="35000"/>
              </a:spcAft>
              <a:buNone/>
            </a:pPr>
            <a:r>
              <a:rPr lang="en-GB" sz="2400" b="1" kern="1200" dirty="0"/>
              <a:t>Ending the interview </a:t>
            </a:r>
            <a:r>
              <a:rPr lang="en-GB" sz="2000" b="1" kern="1200" dirty="0"/>
              <a:t>e.g. What would like to see happen in the future?</a:t>
            </a:r>
          </a:p>
        </p:txBody>
      </p:sp>
    </p:spTree>
    <p:extLst>
      <p:ext uri="{BB962C8B-B14F-4D97-AF65-F5344CB8AC3E}">
        <p14:creationId xmlns:p14="http://schemas.microsoft.com/office/powerpoint/2010/main" val="262150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4BAEDF-9737-475A-A75A-4F0085C6552D}"/>
              </a:ext>
            </a:extLst>
          </p:cNvPr>
          <p:cNvSpPr>
            <a:spLocks noGrp="1"/>
          </p:cNvSpPr>
          <p:nvPr>
            <p:ph type="title"/>
          </p:nvPr>
        </p:nvSpPr>
        <p:spPr>
          <a:xfrm>
            <a:off x="97971" y="329184"/>
            <a:ext cx="7728857" cy="1783080"/>
          </a:xfrm>
        </p:spPr>
        <p:txBody>
          <a:bodyPr anchor="b">
            <a:normAutofit/>
          </a:bodyPr>
          <a:lstStyle/>
          <a:p>
            <a:r>
              <a:rPr lang="en-GB" sz="6100" dirty="0"/>
              <a:t>The art of active listening</a:t>
            </a:r>
          </a:p>
        </p:txBody>
      </p:sp>
      <p:sp>
        <p:nvSpPr>
          <p:cNvPr id="21"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68F6065-932E-4F94-9353-89F0C0AD0D70}"/>
              </a:ext>
            </a:extLst>
          </p:cNvPr>
          <p:cNvSpPr>
            <a:spLocks noGrp="1"/>
          </p:cNvSpPr>
          <p:nvPr>
            <p:ph idx="1"/>
          </p:nvPr>
        </p:nvSpPr>
        <p:spPr>
          <a:xfrm>
            <a:off x="228600" y="2706624"/>
            <a:ext cx="7306056" cy="4046002"/>
          </a:xfrm>
        </p:spPr>
        <p:txBody>
          <a:bodyPr>
            <a:normAutofit/>
          </a:bodyPr>
          <a:lstStyle/>
          <a:p>
            <a:pPr marL="0" indent="0">
              <a:buNone/>
            </a:pPr>
            <a:r>
              <a:rPr lang="en-US" sz="2400" dirty="0"/>
              <a:t>The importance of the interviewer's  and interviewee's "inner voices" (Roberts, 2020) in non judgmental way.</a:t>
            </a:r>
          </a:p>
          <a:p>
            <a:pPr marL="0" indent="0">
              <a:buNone/>
            </a:pPr>
            <a:r>
              <a:rPr lang="en-US" sz="2400" dirty="0"/>
              <a:t>Minimal interviewer interruptions: be comfortable with silences</a:t>
            </a:r>
          </a:p>
          <a:p>
            <a:pPr marL="0" indent="0">
              <a:buNone/>
            </a:pPr>
            <a:r>
              <a:rPr lang="en-US" sz="2400" dirty="0"/>
              <a:t>Enables interviewer to ask more appropriate questions; indicates to respondent that you have been listening.</a:t>
            </a:r>
          </a:p>
          <a:p>
            <a:pPr marL="0" indent="0">
              <a:buNone/>
            </a:pPr>
            <a:r>
              <a:rPr lang="en-US" sz="2400" dirty="0"/>
              <a:t>The art of "hearing data" (Rubin and Rubin, 2011).</a:t>
            </a:r>
          </a:p>
          <a:p>
            <a:pPr marL="0" indent="0">
              <a:buNone/>
            </a:pPr>
            <a:r>
              <a:rPr lang="en-US" sz="2400" dirty="0"/>
              <a:t>Audit interview transcripts; look at proportion of interviewer and interviewee speaking.</a:t>
            </a:r>
          </a:p>
          <a:p>
            <a:pPr marL="0" indent="0">
              <a:buNone/>
            </a:pPr>
            <a:r>
              <a:rPr lang="en-US" sz="2400" dirty="0"/>
              <a:t>Actively listen; avoid thinking of quality of final recording. </a:t>
            </a:r>
          </a:p>
          <a:p>
            <a:pPr marL="0" indent="0">
              <a:buNone/>
            </a:pPr>
            <a:endParaRPr lang="en-GB" sz="2200" dirty="0"/>
          </a:p>
          <a:p>
            <a:pPr marL="0" indent="0">
              <a:buNone/>
            </a:pPr>
            <a:endParaRPr lang="en-GB" sz="2200" dirty="0"/>
          </a:p>
        </p:txBody>
      </p:sp>
      <p:pic>
        <p:nvPicPr>
          <p:cNvPr id="4" name="Picture 3">
            <a:extLst>
              <a:ext uri="{FF2B5EF4-FFF2-40B4-BE49-F238E27FC236}">
                <a16:creationId xmlns:a16="http://schemas.microsoft.com/office/drawing/2014/main" id="{7C261758-25A1-458D-8B5E-E92FA33EBE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77" r="32703" b="1"/>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5" name="Picture 4">
            <a:extLst>
              <a:ext uri="{FF2B5EF4-FFF2-40B4-BE49-F238E27FC236}">
                <a16:creationId xmlns:a16="http://schemas.microsoft.com/office/drawing/2014/main" id="{90DC2EC8-255F-43D0-9E5C-2F53947DBA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 b="376"/>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1799623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208A1-E5C6-6F87-2517-5C53CDE82837}"/>
              </a:ext>
            </a:extLst>
          </p:cNvPr>
          <p:cNvSpPr>
            <a:spLocks noGrp="1"/>
          </p:cNvSpPr>
          <p:nvPr>
            <p:ph type="title"/>
          </p:nvPr>
        </p:nvSpPr>
        <p:spPr/>
        <p:txBody>
          <a:bodyPr/>
          <a:lstStyle/>
          <a:p>
            <a:r>
              <a:rPr lang="en-GB" b="1"/>
              <a:t>The loop of understanding: words, emotions and feeling</a:t>
            </a:r>
            <a:endParaRPr lang="en-GB" b="1" dirty="0"/>
          </a:p>
        </p:txBody>
      </p:sp>
      <p:graphicFrame>
        <p:nvGraphicFramePr>
          <p:cNvPr id="7" name="Content Placeholder 6">
            <a:extLst>
              <a:ext uri="{FF2B5EF4-FFF2-40B4-BE49-F238E27FC236}">
                <a16:creationId xmlns:a16="http://schemas.microsoft.com/office/drawing/2014/main" id="{6325E1C5-8920-3E76-336C-B12F2C5BA175}"/>
              </a:ext>
            </a:extLst>
          </p:cNvPr>
          <p:cNvGraphicFramePr>
            <a:graphicFrameLocks noGrp="1"/>
          </p:cNvGraphicFramePr>
          <p:nvPr>
            <p:ph idx="1"/>
            <p:extLst>
              <p:ext uri="{D42A27DB-BD31-4B8C-83A1-F6EECF244321}">
                <p14:modId xmlns:p14="http://schemas.microsoft.com/office/powerpoint/2010/main" val="1315965491"/>
              </p:ext>
            </p:extLst>
          </p:nvPr>
        </p:nvGraphicFramePr>
        <p:xfrm>
          <a:off x="326572" y="1338942"/>
          <a:ext cx="11353800" cy="5153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055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2B55E-09E7-1C5F-9DC0-D2D016BBB89C}"/>
              </a:ext>
            </a:extLst>
          </p:cNvPr>
          <p:cNvSpPr>
            <a:spLocks noGrp="1"/>
          </p:cNvSpPr>
          <p:nvPr>
            <p:ph type="title"/>
          </p:nvPr>
        </p:nvSpPr>
        <p:spPr/>
        <p:txBody>
          <a:bodyPr/>
          <a:lstStyle/>
          <a:p>
            <a:r>
              <a:rPr lang="en-GB" dirty="0"/>
              <a:t>A note on tangents</a:t>
            </a:r>
          </a:p>
        </p:txBody>
      </p:sp>
      <p:sp>
        <p:nvSpPr>
          <p:cNvPr id="3" name="Content Placeholder 2">
            <a:extLst>
              <a:ext uri="{FF2B5EF4-FFF2-40B4-BE49-F238E27FC236}">
                <a16:creationId xmlns:a16="http://schemas.microsoft.com/office/drawing/2014/main" id="{74AA9B37-908C-00F1-263A-67DF77967589}"/>
              </a:ext>
            </a:extLst>
          </p:cNvPr>
          <p:cNvSpPr>
            <a:spLocks noGrp="1"/>
          </p:cNvSpPr>
          <p:nvPr>
            <p:ph idx="1"/>
          </p:nvPr>
        </p:nvSpPr>
        <p:spPr/>
        <p:txBody>
          <a:bodyPr/>
          <a:lstStyle/>
          <a:p>
            <a:pPr marL="0" indent="0">
              <a:buNone/>
            </a:pPr>
            <a:r>
              <a:rPr lang="en-GB" dirty="0"/>
              <a:t>People do not recount their memories in a linear fashion. Rather, the memory is more of a labyrinth taking the narrator on a complex and nuanced route to the past.</a:t>
            </a:r>
          </a:p>
          <a:p>
            <a:pPr marL="0" indent="0">
              <a:buNone/>
            </a:pPr>
            <a:r>
              <a:rPr lang="en-GB" dirty="0"/>
              <a:t>Consequently, people will go off on what appear to be tangents. These tangents are an essential part of someone’s past and can prove highly instructive. </a:t>
            </a:r>
          </a:p>
          <a:p>
            <a:pPr marL="0" indent="0">
              <a:buNone/>
            </a:pPr>
            <a:r>
              <a:rPr lang="en-GB" dirty="0"/>
              <a:t>To move someone back to the core topic, summarise what they have said (use loop of understanding) then use an open ended question to shift emphasis. </a:t>
            </a:r>
          </a:p>
        </p:txBody>
      </p:sp>
    </p:spTree>
    <p:extLst>
      <p:ext uri="{BB962C8B-B14F-4D97-AF65-F5344CB8AC3E}">
        <p14:creationId xmlns:p14="http://schemas.microsoft.com/office/powerpoint/2010/main" val="1466042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AFTER THE INTERVIEW</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1616743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E44C-380A-67FC-A3B7-7AF049600F16}"/>
              </a:ext>
            </a:extLst>
          </p:cNvPr>
          <p:cNvSpPr>
            <a:spLocks noGrp="1"/>
          </p:cNvSpPr>
          <p:nvPr>
            <p:ph type="title"/>
          </p:nvPr>
        </p:nvSpPr>
        <p:spPr>
          <a:xfrm>
            <a:off x="0" y="0"/>
            <a:ext cx="4463143" cy="1325563"/>
          </a:xfrm>
        </p:spPr>
        <p:txBody>
          <a:bodyPr/>
          <a:lstStyle/>
          <a:p>
            <a:r>
              <a:rPr lang="en-GB" b="1" dirty="0"/>
              <a:t>After the interview</a:t>
            </a:r>
          </a:p>
        </p:txBody>
      </p:sp>
      <p:graphicFrame>
        <p:nvGraphicFramePr>
          <p:cNvPr id="4" name="Content Placeholder 3">
            <a:extLst>
              <a:ext uri="{FF2B5EF4-FFF2-40B4-BE49-F238E27FC236}">
                <a16:creationId xmlns:a16="http://schemas.microsoft.com/office/drawing/2014/main" id="{83F481FB-E0F9-32EA-05F2-ADA8ED2E8FDA}"/>
              </a:ext>
            </a:extLst>
          </p:cNvPr>
          <p:cNvGraphicFramePr>
            <a:graphicFrameLocks noGrp="1"/>
          </p:cNvGraphicFramePr>
          <p:nvPr>
            <p:ph idx="1"/>
            <p:extLst>
              <p:ext uri="{D42A27DB-BD31-4B8C-83A1-F6EECF244321}">
                <p14:modId xmlns:p14="http://schemas.microsoft.com/office/powerpoint/2010/main" val="3117868471"/>
              </p:ext>
            </p:extLst>
          </p:nvPr>
        </p:nvGraphicFramePr>
        <p:xfrm>
          <a:off x="293915" y="1850571"/>
          <a:ext cx="11647714" cy="4326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955747EB-3656-F7D7-319F-9E2BB535C74C}"/>
              </a:ext>
            </a:extLst>
          </p:cNvPr>
          <p:cNvSpPr txBox="1"/>
          <p:nvPr/>
        </p:nvSpPr>
        <p:spPr>
          <a:xfrm>
            <a:off x="957943" y="2111829"/>
            <a:ext cx="772886" cy="707886"/>
          </a:xfrm>
          <a:prstGeom prst="rect">
            <a:avLst/>
          </a:prstGeom>
          <a:noFill/>
        </p:spPr>
        <p:txBody>
          <a:bodyPr wrap="square" rtlCol="0">
            <a:spAutoFit/>
          </a:bodyPr>
          <a:lstStyle/>
          <a:p>
            <a:pPr algn="ctr"/>
            <a:r>
              <a:rPr lang="en-GB" sz="4000" dirty="0">
                <a:solidFill>
                  <a:schemeClr val="bg1"/>
                </a:solidFill>
              </a:rPr>
              <a:t>1</a:t>
            </a:r>
          </a:p>
        </p:txBody>
      </p:sp>
      <p:sp>
        <p:nvSpPr>
          <p:cNvPr id="5" name="TextBox 4">
            <a:extLst>
              <a:ext uri="{FF2B5EF4-FFF2-40B4-BE49-F238E27FC236}">
                <a16:creationId xmlns:a16="http://schemas.microsoft.com/office/drawing/2014/main" id="{F9E5456F-151F-6AAC-06B4-85D2DDD919D7}"/>
              </a:ext>
            </a:extLst>
          </p:cNvPr>
          <p:cNvSpPr txBox="1"/>
          <p:nvPr/>
        </p:nvSpPr>
        <p:spPr>
          <a:xfrm>
            <a:off x="3309257" y="2111829"/>
            <a:ext cx="772886" cy="707886"/>
          </a:xfrm>
          <a:prstGeom prst="rect">
            <a:avLst/>
          </a:prstGeom>
          <a:noFill/>
        </p:spPr>
        <p:txBody>
          <a:bodyPr wrap="square" rtlCol="0">
            <a:spAutoFit/>
          </a:bodyPr>
          <a:lstStyle/>
          <a:p>
            <a:pPr algn="ctr"/>
            <a:r>
              <a:rPr lang="en-GB" sz="4000" dirty="0">
                <a:solidFill>
                  <a:schemeClr val="bg1"/>
                </a:solidFill>
              </a:rPr>
              <a:t>2</a:t>
            </a:r>
          </a:p>
        </p:txBody>
      </p:sp>
      <p:sp>
        <p:nvSpPr>
          <p:cNvPr id="6" name="TextBox 5">
            <a:extLst>
              <a:ext uri="{FF2B5EF4-FFF2-40B4-BE49-F238E27FC236}">
                <a16:creationId xmlns:a16="http://schemas.microsoft.com/office/drawing/2014/main" id="{8F09BA7A-6E78-00A7-BFDD-4ADAA847DF7B}"/>
              </a:ext>
            </a:extLst>
          </p:cNvPr>
          <p:cNvSpPr txBox="1"/>
          <p:nvPr/>
        </p:nvSpPr>
        <p:spPr>
          <a:xfrm>
            <a:off x="5660571" y="2111829"/>
            <a:ext cx="772886" cy="646331"/>
          </a:xfrm>
          <a:prstGeom prst="rect">
            <a:avLst/>
          </a:prstGeom>
          <a:noFill/>
        </p:spPr>
        <p:txBody>
          <a:bodyPr wrap="square" rtlCol="0">
            <a:spAutoFit/>
          </a:bodyPr>
          <a:lstStyle/>
          <a:p>
            <a:pPr algn="ctr"/>
            <a:r>
              <a:rPr lang="en-GB" sz="3600" dirty="0">
                <a:solidFill>
                  <a:schemeClr val="bg1"/>
                </a:solidFill>
              </a:rPr>
              <a:t>3</a:t>
            </a:r>
          </a:p>
        </p:txBody>
      </p:sp>
      <p:sp>
        <p:nvSpPr>
          <p:cNvPr id="7" name="TextBox 6">
            <a:extLst>
              <a:ext uri="{FF2B5EF4-FFF2-40B4-BE49-F238E27FC236}">
                <a16:creationId xmlns:a16="http://schemas.microsoft.com/office/drawing/2014/main" id="{81F6DE5D-4BE7-753B-B78B-F7F6A88172E1}"/>
              </a:ext>
            </a:extLst>
          </p:cNvPr>
          <p:cNvSpPr txBox="1"/>
          <p:nvPr/>
        </p:nvSpPr>
        <p:spPr>
          <a:xfrm>
            <a:off x="8028214" y="2111829"/>
            <a:ext cx="772886" cy="646331"/>
          </a:xfrm>
          <a:prstGeom prst="rect">
            <a:avLst/>
          </a:prstGeom>
          <a:noFill/>
        </p:spPr>
        <p:txBody>
          <a:bodyPr wrap="square" rtlCol="0">
            <a:spAutoFit/>
          </a:bodyPr>
          <a:lstStyle/>
          <a:p>
            <a:pPr algn="ctr"/>
            <a:r>
              <a:rPr lang="en-GB" sz="3600" dirty="0">
                <a:solidFill>
                  <a:schemeClr val="bg1"/>
                </a:solidFill>
              </a:rPr>
              <a:t>4</a:t>
            </a:r>
          </a:p>
        </p:txBody>
      </p:sp>
      <p:sp>
        <p:nvSpPr>
          <p:cNvPr id="8" name="TextBox 7">
            <a:extLst>
              <a:ext uri="{FF2B5EF4-FFF2-40B4-BE49-F238E27FC236}">
                <a16:creationId xmlns:a16="http://schemas.microsoft.com/office/drawing/2014/main" id="{40E288F5-8243-106F-B249-93837C2A6B10}"/>
              </a:ext>
            </a:extLst>
          </p:cNvPr>
          <p:cNvSpPr txBox="1"/>
          <p:nvPr/>
        </p:nvSpPr>
        <p:spPr>
          <a:xfrm>
            <a:off x="10559142" y="2111829"/>
            <a:ext cx="772886" cy="646331"/>
          </a:xfrm>
          <a:prstGeom prst="rect">
            <a:avLst/>
          </a:prstGeom>
          <a:noFill/>
        </p:spPr>
        <p:txBody>
          <a:bodyPr wrap="square" rtlCol="0">
            <a:spAutoFit/>
          </a:bodyPr>
          <a:lstStyle/>
          <a:p>
            <a:pPr algn="ctr"/>
            <a:r>
              <a:rPr lang="en-GB" sz="3600" dirty="0">
                <a:solidFill>
                  <a:schemeClr val="bg1"/>
                </a:solidFill>
              </a:rPr>
              <a:t>5</a:t>
            </a:r>
          </a:p>
        </p:txBody>
      </p:sp>
    </p:spTree>
    <p:extLst>
      <p:ext uri="{BB962C8B-B14F-4D97-AF65-F5344CB8AC3E}">
        <p14:creationId xmlns:p14="http://schemas.microsoft.com/office/powerpoint/2010/main" val="346338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long straight road with white text on it&#10;&#10;Description automatically generated">
            <a:extLst>
              <a:ext uri="{FF2B5EF4-FFF2-40B4-BE49-F238E27FC236}">
                <a16:creationId xmlns:a16="http://schemas.microsoft.com/office/drawing/2014/main" id="{46B4E2E1-6C70-DF99-F862-A4E87D61245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788"/>
          <a:stretch/>
        </p:blipFill>
        <p:spPr>
          <a:xfrm>
            <a:off x="20" y="1282"/>
            <a:ext cx="12191980" cy="6856718"/>
          </a:xfrm>
          <a:prstGeom prst="rect">
            <a:avLst/>
          </a:prstGeom>
        </p:spPr>
      </p:pic>
    </p:spTree>
    <p:extLst>
      <p:ext uri="{BB962C8B-B14F-4D97-AF65-F5344CB8AC3E}">
        <p14:creationId xmlns:p14="http://schemas.microsoft.com/office/powerpoint/2010/main" val="3009651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ED993-86FB-1D58-1126-F5A62EC7CF7F}"/>
              </a:ext>
            </a:extLst>
          </p:cNvPr>
          <p:cNvSpPr>
            <a:spLocks noGrp="1"/>
          </p:cNvSpPr>
          <p:nvPr>
            <p:ph type="title"/>
          </p:nvPr>
        </p:nvSpPr>
        <p:spPr>
          <a:xfrm>
            <a:off x="0" y="118217"/>
            <a:ext cx="12104914" cy="883240"/>
          </a:xfrm>
        </p:spPr>
        <p:txBody>
          <a:bodyPr anchor="b">
            <a:noAutofit/>
          </a:bodyPr>
          <a:lstStyle/>
          <a:p>
            <a:r>
              <a:rPr lang="en-GB" b="1" dirty="0"/>
              <a:t>Make notes immediately after the interview</a:t>
            </a:r>
          </a:p>
        </p:txBody>
      </p:sp>
      <p:sp>
        <p:nvSpPr>
          <p:cNvPr id="3" name="Content Placeholder 2">
            <a:extLst>
              <a:ext uri="{FF2B5EF4-FFF2-40B4-BE49-F238E27FC236}">
                <a16:creationId xmlns:a16="http://schemas.microsoft.com/office/drawing/2014/main" id="{EB568633-993C-2110-EF63-62436BDC8C6C}"/>
              </a:ext>
            </a:extLst>
          </p:cNvPr>
          <p:cNvSpPr>
            <a:spLocks noGrp="1"/>
          </p:cNvSpPr>
          <p:nvPr>
            <p:ph idx="1"/>
          </p:nvPr>
        </p:nvSpPr>
        <p:spPr>
          <a:xfrm>
            <a:off x="103808" y="1119549"/>
            <a:ext cx="5611192" cy="3447832"/>
          </a:xfrm>
        </p:spPr>
        <p:txBody>
          <a:bodyPr anchor="t">
            <a:normAutofit/>
          </a:bodyPr>
          <a:lstStyle/>
          <a:p>
            <a:pPr algn="just"/>
            <a:r>
              <a:rPr lang="en-GB" sz="2000" dirty="0"/>
              <a:t>Using the principles of reflective practice, audit how you are feeling immediately after the interview. </a:t>
            </a:r>
          </a:p>
          <a:p>
            <a:pPr algn="just"/>
            <a:endParaRPr lang="en-GB" sz="2000" dirty="0"/>
          </a:p>
          <a:p>
            <a:pPr algn="just"/>
            <a:endParaRPr lang="en-GB" sz="2000" dirty="0"/>
          </a:p>
          <a:p>
            <a:pPr algn="just"/>
            <a:r>
              <a:rPr lang="en-GB" sz="2000" dirty="0"/>
              <a:t>What three things went well? What three things would you do differently next time? These reflections will be very useful for your assignment. </a:t>
            </a:r>
          </a:p>
        </p:txBody>
      </p:sp>
      <p:pic>
        <p:nvPicPr>
          <p:cNvPr id="4" name="Content Placeholder 4" descr="A diagram of experiential learning&#10;&#10;Description automatically generated">
            <a:extLst>
              <a:ext uri="{FF2B5EF4-FFF2-40B4-BE49-F238E27FC236}">
                <a16:creationId xmlns:a16="http://schemas.microsoft.com/office/drawing/2014/main" id="{8DECB64F-C672-D1B2-333B-A5C61040E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624" y="881744"/>
            <a:ext cx="5982717" cy="5519056"/>
          </a:xfrm>
          <a:prstGeom prst="rect">
            <a:avLst/>
          </a:prstGeom>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6106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BBCA-278F-4045-BB60-226645FD09E5}"/>
              </a:ext>
            </a:extLst>
          </p:cNvPr>
          <p:cNvSpPr>
            <a:spLocks noGrp="1"/>
          </p:cNvSpPr>
          <p:nvPr>
            <p:ph type="title"/>
          </p:nvPr>
        </p:nvSpPr>
        <p:spPr/>
        <p:txBody>
          <a:bodyPr/>
          <a:lstStyle/>
          <a:p>
            <a:r>
              <a:rPr lang="en-GB" b="1" dirty="0"/>
              <a:t>Transcribing the interview</a:t>
            </a:r>
            <a:endParaRPr lang="en-US" b="1" dirty="0"/>
          </a:p>
        </p:txBody>
      </p:sp>
      <p:sp>
        <p:nvSpPr>
          <p:cNvPr id="3" name="Content Placeholder 2">
            <a:extLst>
              <a:ext uri="{FF2B5EF4-FFF2-40B4-BE49-F238E27FC236}">
                <a16:creationId xmlns:a16="http://schemas.microsoft.com/office/drawing/2014/main" id="{4DB50049-C014-4E49-92F4-2441227A5BA3}"/>
              </a:ext>
            </a:extLst>
          </p:cNvPr>
          <p:cNvSpPr>
            <a:spLocks noGrp="1"/>
          </p:cNvSpPr>
          <p:nvPr>
            <p:ph idx="1"/>
          </p:nvPr>
        </p:nvSpPr>
        <p:spPr/>
        <p:txBody>
          <a:bodyPr>
            <a:normAutofit fontScale="92500" lnSpcReduction="20000"/>
          </a:bodyPr>
          <a:lstStyle/>
          <a:p>
            <a:r>
              <a:rPr lang="en-GB" dirty="0"/>
              <a:t>The gold standard is the verbatim transcript verified by your narrator.</a:t>
            </a:r>
          </a:p>
          <a:p>
            <a:r>
              <a:rPr lang="en-GB" dirty="0"/>
              <a:t>Using third party software has serious ethical implications e.g. third party ownership; copyright issues. </a:t>
            </a:r>
          </a:p>
          <a:p>
            <a:r>
              <a:rPr lang="en-GB" dirty="0"/>
              <a:t>Moreover, no software is as effective as transcribing by a person. </a:t>
            </a:r>
          </a:p>
          <a:p>
            <a:r>
              <a:rPr lang="en-GB" dirty="0"/>
              <a:t>Factor in 15 mins transcription time for 60 seconds of audio. Using the ‘Transcribe' tool on Word can help to speed up transcription. </a:t>
            </a:r>
          </a:p>
          <a:p>
            <a:r>
              <a:rPr lang="en-GB" dirty="0"/>
              <a:t>Double space text.</a:t>
            </a:r>
          </a:p>
          <a:p>
            <a:r>
              <a:rPr lang="en-GB" dirty="0"/>
              <a:t>Time code.</a:t>
            </a:r>
          </a:p>
          <a:p>
            <a:r>
              <a:rPr lang="en-GB" dirty="0"/>
              <a:t>Send to interviewee for final sign off, checking how s/he would like to be named when published and to verify any unusual spellings in the interview itself. </a:t>
            </a:r>
          </a:p>
          <a:p>
            <a:r>
              <a:rPr lang="en-GB" dirty="0"/>
              <a:t>See </a:t>
            </a:r>
            <a:r>
              <a:rPr lang="en-GB" dirty="0">
                <a:hlinkClick r:id="rId2"/>
              </a:rPr>
              <a:t>www.achilloralhistories.com</a:t>
            </a:r>
            <a:r>
              <a:rPr lang="en-GB" dirty="0"/>
              <a:t> and </a:t>
            </a:r>
            <a:r>
              <a:rPr lang="en-GB" dirty="0">
                <a:hlinkClick r:id="rId3"/>
              </a:rPr>
              <a:t>Peter Masterson Transcript July 2023</a:t>
            </a:r>
            <a:endParaRPr lang="en-US" dirty="0"/>
          </a:p>
        </p:txBody>
      </p:sp>
    </p:spTree>
    <p:extLst>
      <p:ext uri="{BB962C8B-B14F-4D97-AF65-F5344CB8AC3E}">
        <p14:creationId xmlns:p14="http://schemas.microsoft.com/office/powerpoint/2010/main" val="196965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983D-F559-D03C-D793-0BA453AAE033}"/>
              </a:ext>
            </a:extLst>
          </p:cNvPr>
          <p:cNvSpPr>
            <a:spLocks noGrp="1"/>
          </p:cNvSpPr>
          <p:nvPr>
            <p:ph type="title"/>
          </p:nvPr>
        </p:nvSpPr>
        <p:spPr/>
        <p:txBody>
          <a:bodyPr/>
          <a:lstStyle/>
          <a:p>
            <a:r>
              <a:rPr lang="en-GB" dirty="0"/>
              <a:t>Using Word’s ‘Transcribe’ tool</a:t>
            </a:r>
          </a:p>
        </p:txBody>
      </p:sp>
      <p:pic>
        <p:nvPicPr>
          <p:cNvPr id="5" name="Content Placeholder 4" descr="A screenshot of a computer&#10;&#10;Description automatically generated">
            <a:extLst>
              <a:ext uri="{FF2B5EF4-FFF2-40B4-BE49-F238E27FC236}">
                <a16:creationId xmlns:a16="http://schemas.microsoft.com/office/drawing/2014/main" id="{E605412B-697A-20A3-422A-5FF599B1FB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37559"/>
            <a:ext cx="10515600" cy="2728554"/>
          </a:xfrm>
        </p:spPr>
      </p:pic>
    </p:spTree>
    <p:extLst>
      <p:ext uri="{BB962C8B-B14F-4D97-AF65-F5344CB8AC3E}">
        <p14:creationId xmlns:p14="http://schemas.microsoft.com/office/powerpoint/2010/main" val="4083438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0197-F2C1-5683-D466-28EDF1466438}"/>
              </a:ext>
            </a:extLst>
          </p:cNvPr>
          <p:cNvSpPr>
            <a:spLocks noGrp="1"/>
          </p:cNvSpPr>
          <p:nvPr>
            <p:ph type="title"/>
          </p:nvPr>
        </p:nvSpPr>
        <p:spPr/>
        <p:txBody>
          <a:bodyPr/>
          <a:lstStyle/>
          <a:p>
            <a:r>
              <a:rPr lang="en-GB" dirty="0"/>
              <a:t>Using the ‘Transcribe’ tool in Word (1)</a:t>
            </a:r>
          </a:p>
        </p:txBody>
      </p:sp>
      <p:pic>
        <p:nvPicPr>
          <p:cNvPr id="4" name="SMB_Reads_Shopes6thApril2024">
            <a:hlinkClick r:id="" action="ppaction://media"/>
            <a:extLst>
              <a:ext uri="{FF2B5EF4-FFF2-40B4-BE49-F238E27FC236}">
                <a16:creationId xmlns:a16="http://schemas.microsoft.com/office/drawing/2014/main" id="{E2DDFF7B-1C4F-9106-8D4D-AC0C39C000E8}"/>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1048657" y="1690688"/>
            <a:ext cx="406400" cy="406400"/>
          </a:xfrm>
        </p:spPr>
      </p:pic>
      <p:pic>
        <p:nvPicPr>
          <p:cNvPr id="5" name="AMB_Reads_Shopes6thApril2024">
            <a:hlinkClick r:id="" action="ppaction://media"/>
            <a:extLst>
              <a:ext uri="{FF2B5EF4-FFF2-40B4-BE49-F238E27FC236}">
                <a16:creationId xmlns:a16="http://schemas.microsoft.com/office/drawing/2014/main" id="{4BE596B4-2538-F7AE-7D99-EB7A35B3FB8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048657" y="2518229"/>
            <a:ext cx="406400" cy="406400"/>
          </a:xfrm>
          <a:prstGeom prst="rect">
            <a:avLst/>
          </a:prstGeom>
        </p:spPr>
      </p:pic>
      <p:sp>
        <p:nvSpPr>
          <p:cNvPr id="7" name="TextBox 6">
            <a:extLst>
              <a:ext uri="{FF2B5EF4-FFF2-40B4-BE49-F238E27FC236}">
                <a16:creationId xmlns:a16="http://schemas.microsoft.com/office/drawing/2014/main" id="{A7C0B265-8265-ED51-36D5-6EA7E7DC62ED}"/>
              </a:ext>
            </a:extLst>
          </p:cNvPr>
          <p:cNvSpPr txBox="1"/>
          <p:nvPr/>
        </p:nvSpPr>
        <p:spPr>
          <a:xfrm>
            <a:off x="1872343" y="2518229"/>
            <a:ext cx="3646714" cy="369332"/>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82FF5735-C5DC-EDC6-D306-729245A09D59}"/>
              </a:ext>
            </a:extLst>
          </p:cNvPr>
          <p:cNvSpPr txBox="1"/>
          <p:nvPr/>
        </p:nvSpPr>
        <p:spPr>
          <a:xfrm>
            <a:off x="2068286" y="1735126"/>
            <a:ext cx="3646714" cy="369332"/>
          </a:xfrm>
          <a:prstGeom prst="rect">
            <a:avLst/>
          </a:prstGeom>
          <a:noFill/>
          <a:ln>
            <a:solidFill>
              <a:schemeClr val="accent1"/>
            </a:solidFill>
          </a:ln>
        </p:spPr>
        <p:txBody>
          <a:bodyPr wrap="square" rtlCol="0">
            <a:spAutoFit/>
          </a:bodyPr>
          <a:lstStyle/>
          <a:p>
            <a:r>
              <a:rPr lang="en-GB" dirty="0"/>
              <a:t>Stuart reads from the </a:t>
            </a:r>
            <a:r>
              <a:rPr lang="en-GB" dirty="0" err="1"/>
              <a:t>Shopes</a:t>
            </a:r>
            <a:r>
              <a:rPr lang="en-GB" dirty="0"/>
              <a:t> paper</a:t>
            </a:r>
          </a:p>
        </p:txBody>
      </p:sp>
      <p:sp>
        <p:nvSpPr>
          <p:cNvPr id="9" name="TextBox 8">
            <a:extLst>
              <a:ext uri="{FF2B5EF4-FFF2-40B4-BE49-F238E27FC236}">
                <a16:creationId xmlns:a16="http://schemas.microsoft.com/office/drawing/2014/main" id="{5F8ECAF4-2368-16A7-0D8B-19491FD71DB4}"/>
              </a:ext>
            </a:extLst>
          </p:cNvPr>
          <p:cNvSpPr txBox="1"/>
          <p:nvPr/>
        </p:nvSpPr>
        <p:spPr>
          <a:xfrm>
            <a:off x="2068286" y="2518229"/>
            <a:ext cx="3646714" cy="369332"/>
          </a:xfrm>
          <a:prstGeom prst="rect">
            <a:avLst/>
          </a:prstGeom>
          <a:noFill/>
          <a:ln>
            <a:solidFill>
              <a:schemeClr val="accent1"/>
            </a:solidFill>
          </a:ln>
        </p:spPr>
        <p:txBody>
          <a:bodyPr wrap="square" rtlCol="0">
            <a:spAutoFit/>
          </a:bodyPr>
          <a:lstStyle/>
          <a:p>
            <a:r>
              <a:rPr lang="en-GB" dirty="0"/>
              <a:t>Angela reads from the </a:t>
            </a:r>
            <a:r>
              <a:rPr lang="en-GB" dirty="0" err="1"/>
              <a:t>Shopes</a:t>
            </a:r>
            <a:r>
              <a:rPr lang="en-GB" dirty="0"/>
              <a:t> paper</a:t>
            </a:r>
          </a:p>
        </p:txBody>
      </p:sp>
    </p:spTree>
    <p:extLst>
      <p:ext uri="{BB962C8B-B14F-4D97-AF65-F5344CB8AC3E}">
        <p14:creationId xmlns:p14="http://schemas.microsoft.com/office/powerpoint/2010/main" val="201232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22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65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BAC27440-121E-3A5C-2E26-D1F3D94081A4}"/>
              </a:ext>
            </a:extLst>
          </p:cNvPr>
          <p:cNvGraphicFramePr>
            <a:graphicFrameLocks noChangeAspect="1"/>
          </p:cNvGraphicFramePr>
          <p:nvPr>
            <p:extLst>
              <p:ext uri="{D42A27DB-BD31-4B8C-83A1-F6EECF244321}">
                <p14:modId xmlns:p14="http://schemas.microsoft.com/office/powerpoint/2010/main" val="4139974739"/>
              </p:ext>
            </p:extLst>
          </p:nvPr>
        </p:nvGraphicFramePr>
        <p:xfrm>
          <a:off x="1208088" y="481013"/>
          <a:ext cx="9775825" cy="5894387"/>
        </p:xfrm>
        <a:graphic>
          <a:graphicData uri="http://schemas.openxmlformats.org/presentationml/2006/ole">
            <mc:AlternateContent xmlns:mc="http://schemas.openxmlformats.org/markup-compatibility/2006">
              <mc:Choice xmlns:v="urn:schemas-microsoft-com:vml" Requires="v">
                <p:oleObj name="Document" r:id="rId2" imgW="9776495" imgH="5893961" progId="Word.Document.12">
                  <p:embed/>
                </p:oleObj>
              </mc:Choice>
              <mc:Fallback>
                <p:oleObj name="Document" r:id="rId2" imgW="9776495" imgH="5893961" progId="Word.Document.12">
                  <p:embed/>
                  <p:pic>
                    <p:nvPicPr>
                      <p:cNvPr id="0" name=""/>
                      <p:cNvPicPr/>
                      <p:nvPr/>
                    </p:nvPicPr>
                    <p:blipFill>
                      <a:blip r:embed="rId3"/>
                      <a:stretch>
                        <a:fillRect/>
                      </a:stretch>
                    </p:blipFill>
                    <p:spPr>
                      <a:xfrm>
                        <a:off x="1208088" y="481013"/>
                        <a:ext cx="9775825" cy="5894387"/>
                      </a:xfrm>
                      <a:prstGeom prst="rect">
                        <a:avLst/>
                      </a:prstGeom>
                    </p:spPr>
                  </p:pic>
                </p:oleObj>
              </mc:Fallback>
            </mc:AlternateContent>
          </a:graphicData>
        </a:graphic>
      </p:graphicFrame>
    </p:spTree>
    <p:extLst>
      <p:ext uri="{BB962C8B-B14F-4D97-AF65-F5344CB8AC3E}">
        <p14:creationId xmlns:p14="http://schemas.microsoft.com/office/powerpoint/2010/main" val="3297841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BBCA-278F-4045-BB60-226645FD09E5}"/>
              </a:ext>
            </a:extLst>
          </p:cNvPr>
          <p:cNvSpPr>
            <a:spLocks noGrp="1"/>
          </p:cNvSpPr>
          <p:nvPr>
            <p:ph type="title"/>
          </p:nvPr>
        </p:nvSpPr>
        <p:spPr/>
        <p:txBody>
          <a:bodyPr/>
          <a:lstStyle/>
          <a:p>
            <a:r>
              <a:rPr lang="en-US" b="1" dirty="0"/>
              <a:t>Archiving and storage</a:t>
            </a:r>
          </a:p>
        </p:txBody>
      </p:sp>
      <p:sp>
        <p:nvSpPr>
          <p:cNvPr id="3" name="Content Placeholder 2">
            <a:extLst>
              <a:ext uri="{FF2B5EF4-FFF2-40B4-BE49-F238E27FC236}">
                <a16:creationId xmlns:a16="http://schemas.microsoft.com/office/drawing/2014/main" id="{4DB50049-C014-4E49-92F4-2441227A5BA3}"/>
              </a:ext>
            </a:extLst>
          </p:cNvPr>
          <p:cNvSpPr>
            <a:spLocks noGrp="1"/>
          </p:cNvSpPr>
          <p:nvPr>
            <p:ph idx="1"/>
          </p:nvPr>
        </p:nvSpPr>
        <p:spPr/>
        <p:txBody>
          <a:bodyPr>
            <a:normAutofit/>
          </a:bodyPr>
          <a:lstStyle/>
          <a:p>
            <a:r>
              <a:rPr lang="en-GB" dirty="0"/>
              <a:t>“Every effort should be made to ensure oral history materials are adequately stored, processed, maintained, and made accessible according to archival standards and best practices” (Oral History Association, 2022).</a:t>
            </a:r>
          </a:p>
          <a:p>
            <a:r>
              <a:rPr lang="en-GB" dirty="0"/>
              <a:t>Make the interviews discoverable </a:t>
            </a:r>
            <a:r>
              <a:rPr lang="en-GB" dirty="0" err="1"/>
              <a:t>i.e</a:t>
            </a:r>
            <a:r>
              <a:rPr lang="en-GB" dirty="0"/>
              <a:t> search engine optimisation.</a:t>
            </a:r>
            <a:endParaRPr lang="en-US" dirty="0"/>
          </a:p>
          <a:p>
            <a:r>
              <a:rPr lang="en-US" dirty="0"/>
              <a:t>Record in .wav format (can be converted to MP3).</a:t>
            </a:r>
          </a:p>
          <a:p>
            <a:r>
              <a:rPr lang="en-US" dirty="0"/>
              <a:t>Upload onto web archive.</a:t>
            </a:r>
          </a:p>
          <a:p>
            <a:r>
              <a:rPr lang="en-US" dirty="0"/>
              <a:t>Ask for library cataloguing or other public archive.</a:t>
            </a:r>
          </a:p>
        </p:txBody>
      </p:sp>
    </p:spTree>
    <p:extLst>
      <p:ext uri="{BB962C8B-B14F-4D97-AF65-F5344CB8AC3E}">
        <p14:creationId xmlns:p14="http://schemas.microsoft.com/office/powerpoint/2010/main" val="888459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B1EC7-5575-0268-1570-B58AFE729446}"/>
              </a:ext>
            </a:extLst>
          </p:cNvPr>
          <p:cNvSpPr>
            <a:spLocks noGrp="1"/>
          </p:cNvSpPr>
          <p:nvPr>
            <p:ph type="title"/>
          </p:nvPr>
        </p:nvSpPr>
        <p:spPr>
          <a:xfrm>
            <a:off x="1136398" y="457201"/>
            <a:ext cx="10117810" cy="1150470"/>
          </a:xfrm>
        </p:spPr>
        <p:txBody>
          <a:bodyPr anchor="b">
            <a:normAutofit/>
          </a:bodyPr>
          <a:lstStyle/>
          <a:p>
            <a:r>
              <a:rPr lang="en-GB" sz="4000" dirty="0"/>
              <a:t>The assignment (1)</a:t>
            </a:r>
          </a:p>
        </p:txBody>
      </p:sp>
      <p:sp>
        <p:nvSpPr>
          <p:cNvPr id="3" name="Content Placeholder 2">
            <a:extLst>
              <a:ext uri="{FF2B5EF4-FFF2-40B4-BE49-F238E27FC236}">
                <a16:creationId xmlns:a16="http://schemas.microsoft.com/office/drawing/2014/main" id="{AEC5D9CD-1C4D-5014-8ABF-935A936471EB}"/>
              </a:ext>
            </a:extLst>
          </p:cNvPr>
          <p:cNvSpPr>
            <a:spLocks noGrp="1"/>
          </p:cNvSpPr>
          <p:nvPr>
            <p:ph idx="1"/>
          </p:nvPr>
        </p:nvSpPr>
        <p:spPr>
          <a:xfrm>
            <a:off x="1150285" y="1980775"/>
            <a:ext cx="9550371" cy="3632824"/>
          </a:xfrm>
        </p:spPr>
        <p:txBody>
          <a:bodyPr anchor="t">
            <a:normAutofit lnSpcReduction="10000"/>
          </a:bodyPr>
          <a:lstStyle/>
          <a:p>
            <a:pPr marL="0" indent="0" algn="just">
              <a:lnSpc>
                <a:spcPct val="115000"/>
              </a:lnSpc>
              <a:spcAft>
                <a:spcPts val="800"/>
              </a:spcAft>
              <a:buNone/>
            </a:pP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This assignment has the following three learning outcomes: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15000"/>
              </a:lnSpc>
              <a:spcAft>
                <a:spcPts val="800"/>
              </a:spcAft>
              <a:buNone/>
            </a:pP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a:t>
            </a:r>
            <a:r>
              <a:rPr lang="en-GB" sz="2400" b="1" kern="100" dirty="0" err="1">
                <a:effectLst/>
                <a:latin typeface="Calibri" panose="020F0502020204030204" pitchFamily="34" charset="0"/>
                <a:ea typeface="Aptos" panose="020B0004020202020204" pitchFamily="34" charset="0"/>
                <a:cs typeface="Times New Roman" panose="02020603050405020304" pitchFamily="18" charset="0"/>
              </a:rPr>
              <a:t>i</a:t>
            </a: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 </a:t>
            </a:r>
            <a:r>
              <a:rPr lang="en-GB" sz="2400" kern="100" dirty="0">
                <a:effectLst/>
                <a:latin typeface="Calibri" panose="020F0502020204030204" pitchFamily="34" charset="0"/>
                <a:ea typeface="Aptos" panose="020B0004020202020204" pitchFamily="34" charset="0"/>
                <a:cs typeface="Times New Roman" panose="02020603050405020304" pitchFamily="18" charset="0"/>
              </a:rPr>
              <a:t>To apply the principles of experiential learning to the practice of oral history.</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15000"/>
              </a:lnSpc>
              <a:spcAft>
                <a:spcPts val="800"/>
              </a:spcAft>
              <a:buNone/>
            </a:pP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(ii) </a:t>
            </a:r>
            <a:r>
              <a:rPr lang="en-GB" sz="2400" kern="100" dirty="0">
                <a:effectLst/>
                <a:latin typeface="Calibri" panose="020F0502020204030204" pitchFamily="34" charset="0"/>
                <a:ea typeface="Aptos" panose="020B0004020202020204" pitchFamily="34" charset="0"/>
                <a:cs typeface="Times New Roman" panose="02020603050405020304" pitchFamily="18" charset="0"/>
              </a:rPr>
              <a:t>To allow for reflection on the knowledge, skills and attributes needed in oral history.</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15000"/>
              </a:lnSpc>
              <a:spcAft>
                <a:spcPts val="800"/>
              </a:spcAft>
              <a:buNone/>
            </a:pP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(iii)</a:t>
            </a:r>
            <a:r>
              <a:rPr lang="en-GB" sz="2400" kern="100" dirty="0">
                <a:effectLst/>
                <a:latin typeface="Calibri" panose="020F0502020204030204" pitchFamily="34" charset="0"/>
                <a:ea typeface="Aptos" panose="020B0004020202020204" pitchFamily="34" charset="0"/>
                <a:cs typeface="Times New Roman" panose="02020603050405020304" pitchFamily="18" charset="0"/>
              </a:rPr>
              <a:t> To inform a professional and personal action plan as part of ongoing self development.</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2000" dirty="0"/>
          </a:p>
        </p:txBody>
      </p:sp>
      <p:sp>
        <p:nvSpPr>
          <p:cNvPr id="39" name="Rectangle 38">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sign&#10;&#10;Description automatically generated">
            <a:extLst>
              <a:ext uri="{FF2B5EF4-FFF2-40B4-BE49-F238E27FC236}">
                <a16:creationId xmlns:a16="http://schemas.microsoft.com/office/drawing/2014/main" id="{FA71DA64-A0E2-1761-0F11-52AF8AFAC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079" y="384523"/>
            <a:ext cx="3248025" cy="1409700"/>
          </a:xfrm>
          <a:prstGeom prst="rect">
            <a:avLst/>
          </a:prstGeom>
        </p:spPr>
      </p:pic>
    </p:spTree>
    <p:extLst>
      <p:ext uri="{BB962C8B-B14F-4D97-AF65-F5344CB8AC3E}">
        <p14:creationId xmlns:p14="http://schemas.microsoft.com/office/powerpoint/2010/main" val="1981342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B1EC7-5575-0268-1570-B58AFE729446}"/>
              </a:ext>
            </a:extLst>
          </p:cNvPr>
          <p:cNvSpPr>
            <a:spLocks noGrp="1"/>
          </p:cNvSpPr>
          <p:nvPr>
            <p:ph type="title"/>
          </p:nvPr>
        </p:nvSpPr>
        <p:spPr>
          <a:xfrm>
            <a:off x="1136398" y="457201"/>
            <a:ext cx="10117810" cy="1150470"/>
          </a:xfrm>
        </p:spPr>
        <p:txBody>
          <a:bodyPr anchor="b">
            <a:normAutofit/>
          </a:bodyPr>
          <a:lstStyle/>
          <a:p>
            <a:r>
              <a:rPr lang="en-GB" sz="4000" dirty="0"/>
              <a:t>The assignment (2)</a:t>
            </a:r>
          </a:p>
        </p:txBody>
      </p:sp>
      <p:sp>
        <p:nvSpPr>
          <p:cNvPr id="3" name="Content Placeholder 2">
            <a:extLst>
              <a:ext uri="{FF2B5EF4-FFF2-40B4-BE49-F238E27FC236}">
                <a16:creationId xmlns:a16="http://schemas.microsoft.com/office/drawing/2014/main" id="{AEC5D9CD-1C4D-5014-8ABF-935A936471EB}"/>
              </a:ext>
            </a:extLst>
          </p:cNvPr>
          <p:cNvSpPr>
            <a:spLocks noGrp="1"/>
          </p:cNvSpPr>
          <p:nvPr>
            <p:ph idx="1"/>
          </p:nvPr>
        </p:nvSpPr>
        <p:spPr>
          <a:xfrm>
            <a:off x="1150285" y="1980775"/>
            <a:ext cx="9550371" cy="3632824"/>
          </a:xfrm>
        </p:spPr>
        <p:txBody>
          <a:bodyPr anchor="t">
            <a:normAutofit/>
          </a:bodyPr>
          <a:lstStyle/>
          <a:p>
            <a:r>
              <a:rPr lang="en-GB" sz="2400" dirty="0"/>
              <a:t>A 1,000 word written report or equivalent with 750 words on your development journey and the remaining 250 on your future development action plan.</a:t>
            </a:r>
          </a:p>
          <a:p>
            <a:r>
              <a:rPr lang="en-GB" sz="2400" dirty="0"/>
              <a:t>Alternative formats: 4 Power Point slides; short film (6 – 8 mins);audio/podcast (6 – 8 mins)or web based resource. For other formats, check with Angela. Due on or before 14.00 hrs Sunday 28th April 2024. </a:t>
            </a:r>
          </a:p>
          <a:p>
            <a:r>
              <a:rPr lang="en-GB" sz="2400" dirty="0"/>
              <a:t>Estimated time to complete 2.5 – 3 hours. See assignment brief on the student portal.</a:t>
            </a:r>
          </a:p>
          <a:p>
            <a:endParaRPr lang="en-GB" sz="2000" dirty="0"/>
          </a:p>
        </p:txBody>
      </p:sp>
      <p:pic>
        <p:nvPicPr>
          <p:cNvPr id="5" name="Picture 4" descr="A yellow sticky note with red push pin&#10;&#10;Description automatically generated">
            <a:extLst>
              <a:ext uri="{FF2B5EF4-FFF2-40B4-BE49-F238E27FC236}">
                <a16:creationId xmlns:a16="http://schemas.microsoft.com/office/drawing/2014/main" id="{04BD9E74-6803-3CF7-E956-39ACAE4C2244}"/>
              </a:ext>
            </a:extLst>
          </p:cNvPr>
          <p:cNvPicPr>
            <a:picLocks noChangeAspect="1"/>
          </p:cNvPicPr>
          <p:nvPr/>
        </p:nvPicPr>
        <p:blipFill rotWithShape="1">
          <a:blip r:embed="rId2">
            <a:extLst>
              <a:ext uri="{28A0092B-C50C-407E-A947-70E740481C1C}">
                <a14:useLocalDpi xmlns:a14="http://schemas.microsoft.com/office/drawing/2010/main" val="0"/>
              </a:ext>
            </a:extLst>
          </a:blip>
          <a:srcRect r="-2" b="3094"/>
          <a:stretch/>
        </p:blipFill>
        <p:spPr>
          <a:xfrm>
            <a:off x="9861595" y="0"/>
            <a:ext cx="2038122" cy="1975038"/>
          </a:xfrm>
          <a:prstGeom prst="rect">
            <a:avLst/>
          </a:prstGeom>
        </p:spPr>
      </p:pic>
      <p:sp>
        <p:nvSpPr>
          <p:cNvPr id="39" name="Rectangle 38">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899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62A860BA-C128-EDD0-0396-621FECAF7C98}"/>
              </a:ext>
            </a:extLst>
          </p:cNvPr>
          <p:cNvSpPr>
            <a:spLocks noGrp="1"/>
          </p:cNvSpPr>
          <p:nvPr>
            <p:ph idx="1"/>
          </p:nvPr>
        </p:nvSpPr>
        <p:spPr>
          <a:xfrm>
            <a:off x="98615" y="116078"/>
            <a:ext cx="3711385" cy="2368079"/>
          </a:xfrm>
        </p:spPr>
        <p:txBody>
          <a:bodyPr vert="horz" lIns="91440" tIns="45720" rIns="91440" bIns="45720" rtlCol="0" anchor="b">
            <a:noAutofit/>
          </a:bodyPr>
          <a:lstStyle/>
          <a:p>
            <a:pPr marL="0" indent="0">
              <a:buNone/>
            </a:pPr>
            <a:r>
              <a:rPr lang="en-US" sz="3600">
                <a:solidFill>
                  <a:srgbClr val="FFFFFF"/>
                </a:solidFill>
              </a:rPr>
              <a:t>Your one </a:t>
            </a:r>
            <a:r>
              <a:rPr lang="en-US" sz="3600" kern="1200">
                <a:solidFill>
                  <a:srgbClr val="FFFFFF"/>
                </a:solidFill>
                <a:latin typeface="+mn-lt"/>
                <a:ea typeface="+mn-ea"/>
                <a:cs typeface="+mn-cs"/>
              </a:rPr>
              <a:t>task </a:t>
            </a:r>
            <a:r>
              <a:rPr lang="en-US" sz="3600" kern="1200" dirty="0">
                <a:solidFill>
                  <a:srgbClr val="FFFFFF"/>
                </a:solidFill>
                <a:latin typeface="+mn-lt"/>
                <a:ea typeface="+mn-ea"/>
                <a:cs typeface="+mn-cs"/>
              </a:rPr>
              <a:t>between now &amp; 28</a:t>
            </a:r>
            <a:r>
              <a:rPr lang="en-US" sz="3600" kern="1200" baseline="30000" dirty="0">
                <a:solidFill>
                  <a:srgbClr val="FFFFFF"/>
                </a:solidFill>
                <a:latin typeface="+mn-lt"/>
                <a:ea typeface="+mn-ea"/>
                <a:cs typeface="+mn-cs"/>
              </a:rPr>
              <a:t>th</a:t>
            </a:r>
            <a:r>
              <a:rPr lang="en-US" sz="3600" kern="1200" dirty="0">
                <a:solidFill>
                  <a:srgbClr val="FFFFFF"/>
                </a:solidFill>
                <a:latin typeface="+mn-lt"/>
                <a:ea typeface="+mn-ea"/>
                <a:cs typeface="+mn-cs"/>
              </a:rPr>
              <a:t> April: your </a:t>
            </a:r>
            <a:r>
              <a:rPr lang="en-US" sz="3600" kern="1200">
                <a:solidFill>
                  <a:srgbClr val="FFFFFF"/>
                </a:solidFill>
                <a:latin typeface="+mn-lt"/>
                <a:ea typeface="+mn-ea"/>
                <a:cs typeface="+mn-cs"/>
              </a:rPr>
              <a:t>pilot interview. </a:t>
            </a:r>
            <a:endParaRPr lang="en-US" sz="3600" kern="1200" dirty="0">
              <a:solidFill>
                <a:srgbClr val="FFFFFF"/>
              </a:solidFill>
              <a:latin typeface="+mn-lt"/>
              <a:ea typeface="+mn-ea"/>
              <a:cs typeface="+mn-cs"/>
            </a:endParaRPr>
          </a:p>
        </p:txBody>
      </p:sp>
      <p:pic>
        <p:nvPicPr>
          <p:cNvPr id="5" name="Picture 4" descr="A space shuttle taking off&#10;&#10;Description automatically generated">
            <a:extLst>
              <a:ext uri="{FF2B5EF4-FFF2-40B4-BE49-F238E27FC236}">
                <a16:creationId xmlns:a16="http://schemas.microsoft.com/office/drawing/2014/main" id="{A1E77CDB-2E8B-609E-B26D-91A37D83E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465" y="0"/>
            <a:ext cx="8475640" cy="6875819"/>
          </a:xfrm>
          <a:prstGeom prst="rect">
            <a:avLst/>
          </a:prstGeom>
        </p:spPr>
      </p:pic>
    </p:spTree>
    <p:extLst>
      <p:ext uri="{BB962C8B-B14F-4D97-AF65-F5344CB8AC3E}">
        <p14:creationId xmlns:p14="http://schemas.microsoft.com/office/powerpoint/2010/main" val="2470343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2F49-868E-2B18-074A-85F4EEFADC92}"/>
              </a:ext>
            </a:extLst>
          </p:cNvPr>
          <p:cNvSpPr>
            <a:spLocks noGrp="1"/>
          </p:cNvSpPr>
          <p:nvPr>
            <p:ph type="title"/>
          </p:nvPr>
        </p:nvSpPr>
        <p:spPr>
          <a:xfrm>
            <a:off x="0" y="-11399"/>
            <a:ext cx="12049759" cy="1325563"/>
          </a:xfrm>
        </p:spPr>
        <p:txBody>
          <a:bodyPr/>
          <a:lstStyle/>
          <a:p>
            <a:r>
              <a:rPr lang="en-GB" b="1" dirty="0">
                <a:latin typeface="Calibri" panose="020F0502020204030204" pitchFamily="34" charset="0"/>
                <a:ea typeface="Calibri" panose="020F0502020204030204" pitchFamily="34" charset="0"/>
                <a:cs typeface="Calibri" panose="020F0502020204030204" pitchFamily="34" charset="0"/>
              </a:rPr>
              <a:t>What we have </a:t>
            </a:r>
            <a:r>
              <a:rPr lang="en-GB" b="1">
                <a:latin typeface="Calibri" panose="020F0502020204030204" pitchFamily="34" charset="0"/>
                <a:ea typeface="Calibri" panose="020F0502020204030204" pitchFamily="34" charset="0"/>
                <a:cs typeface="Calibri" panose="020F0502020204030204" pitchFamily="34" charset="0"/>
              </a:rPr>
              <a:t>covered in today’s </a:t>
            </a:r>
            <a:r>
              <a:rPr lang="en-GB" b="1" dirty="0">
                <a:latin typeface="Calibri" panose="020F0502020204030204" pitchFamily="34" charset="0"/>
                <a:ea typeface="Calibri" panose="020F0502020204030204" pitchFamily="34" charset="0"/>
                <a:cs typeface="Calibri" panose="020F0502020204030204" pitchFamily="34" charset="0"/>
              </a:rPr>
              <a:t>session</a:t>
            </a:r>
          </a:p>
        </p:txBody>
      </p:sp>
      <p:sp>
        <p:nvSpPr>
          <p:cNvPr id="3" name="Content Placeholder 2">
            <a:extLst>
              <a:ext uri="{FF2B5EF4-FFF2-40B4-BE49-F238E27FC236}">
                <a16:creationId xmlns:a16="http://schemas.microsoft.com/office/drawing/2014/main" id="{F204199B-1ECD-E9E6-EF81-7B1F29F1D264}"/>
              </a:ext>
            </a:extLst>
          </p:cNvPr>
          <p:cNvSpPr>
            <a:spLocks noGrp="1"/>
          </p:cNvSpPr>
          <p:nvPr>
            <p:ph idx="1"/>
          </p:nvPr>
        </p:nvSpPr>
        <p:spPr>
          <a:xfrm>
            <a:off x="274320" y="1815464"/>
            <a:ext cx="11775439" cy="4971416"/>
          </a:xfrm>
        </p:spPr>
        <p:txBody>
          <a:bodyPr>
            <a:normAutofit/>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Recap on ethics documentation and one thing you’ve learnt so far on the course.</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Feedback from last week’s ethical dilemmas (Zoom rooms).</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Golden rules for conducting your first oral history interview; preparing; on arrival; </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question types and the art of listening.</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After the interview and guidance on transcription.</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The </a:t>
            </a:r>
            <a:r>
              <a:rPr lang="en-GB" sz="2400" dirty="0" err="1">
                <a:latin typeface="Calibri" panose="020F0502020204030204" pitchFamily="34" charset="0"/>
                <a:ea typeface="Calibri" panose="020F0502020204030204" pitchFamily="34" charset="0"/>
                <a:cs typeface="Calibri" panose="020F0502020204030204" pitchFamily="34" charset="0"/>
              </a:rPr>
              <a:t>asssignment</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green check mark on a white background&#10;&#10;Description automatically generated">
            <a:extLst>
              <a:ext uri="{FF2B5EF4-FFF2-40B4-BE49-F238E27FC236}">
                <a16:creationId xmlns:a16="http://schemas.microsoft.com/office/drawing/2014/main" id="{01DECFF2-C465-D75C-C659-5DB35D1D3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1751217"/>
            <a:ext cx="536046" cy="536046"/>
          </a:xfrm>
          <a:prstGeom prst="rect">
            <a:avLst/>
          </a:prstGeom>
        </p:spPr>
      </p:pic>
      <p:pic>
        <p:nvPicPr>
          <p:cNvPr id="8" name="Picture 7" descr="A green check mark on a white background&#10;&#10;Description automatically generated">
            <a:extLst>
              <a:ext uri="{FF2B5EF4-FFF2-40B4-BE49-F238E27FC236}">
                <a16:creationId xmlns:a16="http://schemas.microsoft.com/office/drawing/2014/main" id="{16342AC8-00BE-67FB-2F30-B84255F11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3713" y="3708953"/>
            <a:ext cx="536046" cy="536046"/>
          </a:xfrm>
          <a:prstGeom prst="rect">
            <a:avLst/>
          </a:prstGeom>
        </p:spPr>
      </p:pic>
      <p:pic>
        <p:nvPicPr>
          <p:cNvPr id="7" name="Picture 6" descr="A green check mark on a white background&#10;&#10;Description automatically generated">
            <a:extLst>
              <a:ext uri="{FF2B5EF4-FFF2-40B4-BE49-F238E27FC236}">
                <a16:creationId xmlns:a16="http://schemas.microsoft.com/office/drawing/2014/main" id="{42C80735-8E3D-D525-B9EA-E63B89877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5017786"/>
            <a:ext cx="536046" cy="536046"/>
          </a:xfrm>
          <a:prstGeom prst="rect">
            <a:avLst/>
          </a:prstGeom>
        </p:spPr>
      </p:pic>
      <p:pic>
        <p:nvPicPr>
          <p:cNvPr id="5" name="Picture 4" descr="A green check mark on a white background&#10;&#10;Description automatically generated">
            <a:extLst>
              <a:ext uri="{FF2B5EF4-FFF2-40B4-BE49-F238E27FC236}">
                <a16:creationId xmlns:a16="http://schemas.microsoft.com/office/drawing/2014/main" id="{6E9DD210-A826-1C40-3067-58B07038F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5934712"/>
            <a:ext cx="536046" cy="536046"/>
          </a:xfrm>
          <a:prstGeom prst="rect">
            <a:avLst/>
          </a:prstGeom>
        </p:spPr>
      </p:pic>
      <p:pic>
        <p:nvPicPr>
          <p:cNvPr id="6" name="Picture 5" descr="A green check mark on a white background&#10;&#10;Description automatically generated">
            <a:extLst>
              <a:ext uri="{FF2B5EF4-FFF2-40B4-BE49-F238E27FC236}">
                <a16:creationId xmlns:a16="http://schemas.microsoft.com/office/drawing/2014/main" id="{8691A4A5-8023-9644-3379-DB10F6B55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3713" y="2792027"/>
            <a:ext cx="536046" cy="536046"/>
          </a:xfrm>
          <a:prstGeom prst="rect">
            <a:avLst/>
          </a:prstGeom>
        </p:spPr>
      </p:pic>
    </p:spTree>
    <p:extLst>
      <p:ext uri="{BB962C8B-B14F-4D97-AF65-F5344CB8AC3E}">
        <p14:creationId xmlns:p14="http://schemas.microsoft.com/office/powerpoint/2010/main" val="89827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n airplane taking off from a runway&#10;&#10;Description automatically generated">
            <a:extLst>
              <a:ext uri="{FF2B5EF4-FFF2-40B4-BE49-F238E27FC236}">
                <a16:creationId xmlns:a16="http://schemas.microsoft.com/office/drawing/2014/main" id="{02AA4F57-4E1E-11C8-8802-D9F0FDE20CED}"/>
              </a:ext>
            </a:extLst>
          </p:cNvPr>
          <p:cNvPicPr>
            <a:picLocks noChangeAspect="1"/>
          </p:cNvPicPr>
          <p:nvPr/>
        </p:nvPicPr>
        <p:blipFill rotWithShape="1">
          <a:blip r:embed="rId2">
            <a:extLst>
              <a:ext uri="{28A0092B-C50C-407E-A947-70E740481C1C}">
                <a14:useLocalDpi xmlns:a14="http://schemas.microsoft.com/office/drawing/2010/main" val="0"/>
              </a:ext>
            </a:extLst>
          </a:blip>
          <a:srcRect t="554" b="13584"/>
          <a:stretch/>
        </p:blipFill>
        <p:spPr>
          <a:xfrm>
            <a:off x="20" y="1282"/>
            <a:ext cx="12191980" cy="6856718"/>
          </a:xfrm>
          <a:prstGeom prst="rect">
            <a:avLst/>
          </a:prstGeom>
        </p:spPr>
      </p:pic>
    </p:spTree>
    <p:extLst>
      <p:ext uri="{BB962C8B-B14F-4D97-AF65-F5344CB8AC3E}">
        <p14:creationId xmlns:p14="http://schemas.microsoft.com/office/powerpoint/2010/main" val="1354834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E009-82A4-E39D-22BE-F6104505E61D}"/>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0A3AEE01-1B19-7615-8690-82C9705E8A09}"/>
              </a:ext>
            </a:extLst>
          </p:cNvPr>
          <p:cNvSpPr>
            <a:spLocks noGrp="1"/>
          </p:cNvSpPr>
          <p:nvPr>
            <p:ph idx="1"/>
          </p:nvPr>
        </p:nvSpPr>
        <p:spPr/>
        <p:txBody>
          <a:bodyPr>
            <a:normAutofit/>
          </a:bodyPr>
          <a:lstStyle/>
          <a:p>
            <a:pPr marL="0" indent="0">
              <a:buNone/>
            </a:pPr>
            <a:r>
              <a:rPr lang="en-GB" sz="2000" b="0" i="0" dirty="0" err="1">
                <a:solidFill>
                  <a:srgbClr val="222222"/>
                </a:solidFill>
                <a:effectLst/>
              </a:rPr>
              <a:t>Janesick</a:t>
            </a:r>
            <a:r>
              <a:rPr lang="en-GB" sz="2000" b="0" i="0" dirty="0">
                <a:solidFill>
                  <a:srgbClr val="222222"/>
                </a:solidFill>
                <a:effectLst/>
              </a:rPr>
              <a:t>, V. J. (2014). Oral history interviewing: Issues and possibilities. </a:t>
            </a:r>
            <a:r>
              <a:rPr lang="en-GB" sz="2000" b="0" i="1" dirty="0">
                <a:solidFill>
                  <a:srgbClr val="222222"/>
                </a:solidFill>
                <a:effectLst/>
              </a:rPr>
              <a:t>The Oxford Handbook of Qualitative Research</a:t>
            </a:r>
            <a:r>
              <a:rPr lang="en-GB" sz="2000" b="0" i="0" dirty="0">
                <a:solidFill>
                  <a:srgbClr val="222222"/>
                </a:solidFill>
                <a:effectLst/>
              </a:rPr>
              <a:t>, 300-314.</a:t>
            </a:r>
          </a:p>
          <a:p>
            <a:pPr marL="0" indent="0">
              <a:buNone/>
            </a:pPr>
            <a:endParaRPr lang="en-GB" sz="2000" dirty="0">
              <a:solidFill>
                <a:srgbClr val="222222"/>
              </a:solidFill>
            </a:endParaRPr>
          </a:p>
          <a:p>
            <a:pPr marL="0" indent="0">
              <a:buNone/>
            </a:pPr>
            <a:r>
              <a:rPr lang="en-GB" sz="2000" b="0" i="0" dirty="0">
                <a:solidFill>
                  <a:srgbClr val="222222"/>
                </a:solidFill>
                <a:effectLst/>
              </a:rPr>
              <a:t>Roberts, R. E. (2020). Qualitative Interview Questions: Guidance for Novice Researchers. </a:t>
            </a:r>
            <a:r>
              <a:rPr lang="en-GB" sz="2000" b="0" i="1" dirty="0">
                <a:solidFill>
                  <a:srgbClr val="222222"/>
                </a:solidFill>
                <a:effectLst/>
              </a:rPr>
              <a:t>Qualitative Report</a:t>
            </a:r>
            <a:r>
              <a:rPr lang="en-GB" sz="2000" b="0" i="0" dirty="0">
                <a:solidFill>
                  <a:srgbClr val="222222"/>
                </a:solidFill>
                <a:effectLst/>
              </a:rPr>
              <a:t>, </a:t>
            </a:r>
            <a:r>
              <a:rPr lang="en-GB" sz="2000" b="0" i="1" dirty="0">
                <a:solidFill>
                  <a:srgbClr val="222222"/>
                </a:solidFill>
                <a:effectLst/>
              </a:rPr>
              <a:t>25</a:t>
            </a:r>
            <a:r>
              <a:rPr lang="en-GB" sz="2000" b="0" i="0" dirty="0">
                <a:solidFill>
                  <a:srgbClr val="222222"/>
                </a:solidFill>
                <a:effectLst/>
              </a:rPr>
              <a:t>(9).</a:t>
            </a:r>
          </a:p>
          <a:p>
            <a:pPr marL="0" indent="0">
              <a:buNone/>
            </a:pPr>
            <a:endParaRPr lang="en-GB" sz="2000" dirty="0">
              <a:solidFill>
                <a:srgbClr val="222222"/>
              </a:solidFill>
            </a:endParaRPr>
          </a:p>
          <a:p>
            <a:pPr marL="0" indent="0">
              <a:buNone/>
            </a:pPr>
            <a:r>
              <a:rPr lang="en-GB" sz="2000" dirty="0"/>
              <a:t>Rubin, H. J., &amp; Rubin, I. S. (2012). Qualitative interviewing: The art of hearing data (3rd ed.). Los Angeles, CA: Sage. ISBN: 978-1-4129-7837-8 </a:t>
            </a:r>
          </a:p>
        </p:txBody>
      </p:sp>
    </p:spTree>
    <p:extLst>
      <p:ext uri="{BB962C8B-B14F-4D97-AF65-F5344CB8AC3E}">
        <p14:creationId xmlns:p14="http://schemas.microsoft.com/office/powerpoint/2010/main" val="2332933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alking on the street&#10;&#10;Description automatically generated">
            <a:extLst>
              <a:ext uri="{FF2B5EF4-FFF2-40B4-BE49-F238E27FC236}">
                <a16:creationId xmlns:a16="http://schemas.microsoft.com/office/drawing/2014/main" id="{8747C278-C3BB-DBCE-BF3D-4BC9BA35A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00353"/>
            <a:ext cx="11277600" cy="4257294"/>
          </a:xfrm>
          <a:prstGeom prst="rect">
            <a:avLst/>
          </a:prstGeom>
        </p:spPr>
      </p:pic>
      <p:sp>
        <p:nvSpPr>
          <p:cNvPr id="4" name="TextBox 3">
            <a:extLst>
              <a:ext uri="{FF2B5EF4-FFF2-40B4-BE49-F238E27FC236}">
                <a16:creationId xmlns:a16="http://schemas.microsoft.com/office/drawing/2014/main" id="{38B74061-8576-FDF3-D023-250CD0FDA4F9}"/>
              </a:ext>
            </a:extLst>
          </p:cNvPr>
          <p:cNvSpPr txBox="1"/>
          <p:nvPr/>
        </p:nvSpPr>
        <p:spPr>
          <a:xfrm>
            <a:off x="-4623" y="5653612"/>
            <a:ext cx="11739423" cy="707886"/>
          </a:xfrm>
          <a:prstGeom prst="rect">
            <a:avLst/>
          </a:prstGeom>
          <a:noFill/>
        </p:spPr>
        <p:txBody>
          <a:bodyPr wrap="square" rtlCol="0">
            <a:spAutoFit/>
          </a:bodyPr>
          <a:lstStyle/>
          <a:p>
            <a:pPr algn="ctr"/>
            <a:r>
              <a:rPr lang="en-GB" sz="4000" dirty="0">
                <a:solidFill>
                  <a:schemeClr val="bg1"/>
                </a:solidFill>
                <a:latin typeface="Calibri" panose="020F0502020204030204" pitchFamily="34" charset="0"/>
                <a:ea typeface="Calibri" panose="020F0502020204030204" pitchFamily="34" charset="0"/>
                <a:cs typeface="Calibri" panose="020F0502020204030204" pitchFamily="34" charset="0"/>
              </a:rPr>
              <a:t>You’ve done the heavy lifting! Now for the joyous part!</a:t>
            </a:r>
          </a:p>
        </p:txBody>
      </p:sp>
    </p:spTree>
    <p:extLst>
      <p:ext uri="{BB962C8B-B14F-4D97-AF65-F5344CB8AC3E}">
        <p14:creationId xmlns:p14="http://schemas.microsoft.com/office/powerpoint/2010/main" val="309357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2F49-868E-2B18-074A-85F4EEFADC92}"/>
              </a:ext>
            </a:extLst>
          </p:cNvPr>
          <p:cNvSpPr>
            <a:spLocks noGrp="1"/>
          </p:cNvSpPr>
          <p:nvPr>
            <p:ph type="title"/>
          </p:nvPr>
        </p:nvSpPr>
        <p:spPr>
          <a:xfrm>
            <a:off x="0" y="-11399"/>
            <a:ext cx="12049759" cy="1325563"/>
          </a:xfrm>
        </p:spPr>
        <p:txBody>
          <a:bodyPr/>
          <a:lstStyle/>
          <a:p>
            <a:r>
              <a:rPr lang="en-GB" b="1">
                <a:latin typeface="Calibri" panose="020F0502020204030204" pitchFamily="34" charset="0"/>
                <a:ea typeface="Calibri" panose="020F0502020204030204" pitchFamily="34" charset="0"/>
                <a:cs typeface="Calibri" panose="020F0502020204030204" pitchFamily="34" charset="0"/>
              </a:rPr>
              <a:t>What we will have achieved at the end of today’s session</a:t>
            </a:r>
            <a:endParaRPr lang="en-GB"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204199B-1ECD-E9E6-EF81-7B1F29F1D264}"/>
              </a:ext>
            </a:extLst>
          </p:cNvPr>
          <p:cNvSpPr>
            <a:spLocks noGrp="1"/>
          </p:cNvSpPr>
          <p:nvPr>
            <p:ph idx="1"/>
          </p:nvPr>
        </p:nvSpPr>
        <p:spPr>
          <a:xfrm>
            <a:off x="274320" y="1815464"/>
            <a:ext cx="11775439" cy="4971416"/>
          </a:xfrm>
        </p:spPr>
        <p:txBody>
          <a:bodyPr>
            <a:normAutofit/>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Recap on ethics documentation and one thing you’ve learnt so far on the course.</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Feedback from last week’s ethical dilemmas (Zoom rooms).</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Golden rules for conducting your first oral history interview; preparing; on arrival; </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question types and the art of listening.</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After the interview and guidance on transcription.</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The assignment</a:t>
            </a: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green check mark on a white background&#10;&#10;Description automatically generated">
            <a:extLst>
              <a:ext uri="{FF2B5EF4-FFF2-40B4-BE49-F238E27FC236}">
                <a16:creationId xmlns:a16="http://schemas.microsoft.com/office/drawing/2014/main" id="{01DECFF2-C465-D75C-C659-5DB35D1D3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1751217"/>
            <a:ext cx="536046" cy="536046"/>
          </a:xfrm>
          <a:prstGeom prst="rect">
            <a:avLst/>
          </a:prstGeom>
        </p:spPr>
      </p:pic>
      <p:pic>
        <p:nvPicPr>
          <p:cNvPr id="8" name="Picture 7" descr="A green check mark on a white background&#10;&#10;Description automatically generated">
            <a:extLst>
              <a:ext uri="{FF2B5EF4-FFF2-40B4-BE49-F238E27FC236}">
                <a16:creationId xmlns:a16="http://schemas.microsoft.com/office/drawing/2014/main" id="{16342AC8-00BE-67FB-2F30-B84255F11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3713" y="3708953"/>
            <a:ext cx="536046" cy="536046"/>
          </a:xfrm>
          <a:prstGeom prst="rect">
            <a:avLst/>
          </a:prstGeom>
        </p:spPr>
      </p:pic>
      <p:pic>
        <p:nvPicPr>
          <p:cNvPr id="7" name="Picture 6" descr="A green check mark on a white background&#10;&#10;Description automatically generated">
            <a:extLst>
              <a:ext uri="{FF2B5EF4-FFF2-40B4-BE49-F238E27FC236}">
                <a16:creationId xmlns:a16="http://schemas.microsoft.com/office/drawing/2014/main" id="{42C80735-8E3D-D525-B9EA-E63B89877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5017786"/>
            <a:ext cx="536046" cy="536046"/>
          </a:xfrm>
          <a:prstGeom prst="rect">
            <a:avLst/>
          </a:prstGeom>
        </p:spPr>
      </p:pic>
      <p:pic>
        <p:nvPicPr>
          <p:cNvPr id="5" name="Picture 4" descr="A green check mark on a white background&#10;&#10;Description automatically generated">
            <a:extLst>
              <a:ext uri="{FF2B5EF4-FFF2-40B4-BE49-F238E27FC236}">
                <a16:creationId xmlns:a16="http://schemas.microsoft.com/office/drawing/2014/main" id="{6E9DD210-A826-1C40-3067-58B07038F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5934712"/>
            <a:ext cx="536046" cy="536046"/>
          </a:xfrm>
          <a:prstGeom prst="rect">
            <a:avLst/>
          </a:prstGeom>
        </p:spPr>
      </p:pic>
      <p:pic>
        <p:nvPicPr>
          <p:cNvPr id="9" name="Picture 8" descr="A green check mark on a white background&#10;&#10;Description automatically generated">
            <a:extLst>
              <a:ext uri="{FF2B5EF4-FFF2-40B4-BE49-F238E27FC236}">
                <a16:creationId xmlns:a16="http://schemas.microsoft.com/office/drawing/2014/main" id="{4D934801-9475-D144-1A25-79E76B48B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7341" y="2754134"/>
            <a:ext cx="536046" cy="536046"/>
          </a:xfrm>
          <a:prstGeom prst="rect">
            <a:avLst/>
          </a:prstGeom>
        </p:spPr>
      </p:pic>
    </p:spTree>
    <p:extLst>
      <p:ext uri="{BB962C8B-B14F-4D97-AF65-F5344CB8AC3E}">
        <p14:creationId xmlns:p14="http://schemas.microsoft.com/office/powerpoint/2010/main" val="131252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0482AB46-3994-7AB8-AF4A-2F2448AB4C41}"/>
              </a:ext>
            </a:extLst>
          </p:cNvPr>
          <p:cNvGraphicFramePr>
            <a:graphicFrameLocks noChangeAspect="1"/>
          </p:cNvGraphicFramePr>
          <p:nvPr>
            <p:extLst>
              <p:ext uri="{D42A27DB-BD31-4B8C-83A1-F6EECF244321}">
                <p14:modId xmlns:p14="http://schemas.microsoft.com/office/powerpoint/2010/main" val="538697810"/>
              </p:ext>
            </p:extLst>
          </p:nvPr>
        </p:nvGraphicFramePr>
        <p:xfrm>
          <a:off x="123725" y="295206"/>
          <a:ext cx="11741704" cy="4880106"/>
        </p:xfrm>
        <a:graphic>
          <a:graphicData uri="http://schemas.openxmlformats.org/presentationml/2006/ole">
            <mc:AlternateContent xmlns:mc="http://schemas.openxmlformats.org/markup-compatibility/2006">
              <mc:Choice xmlns:v="urn:schemas-microsoft-com:vml" Requires="v">
                <p:oleObj name="Document" r:id="rId2" imgW="8862198" imgH="3682464" progId="Word.Document.12">
                  <p:embed/>
                </p:oleObj>
              </mc:Choice>
              <mc:Fallback>
                <p:oleObj name="Document" r:id="rId2" imgW="8862198" imgH="3682464" progId="Word.Document.12">
                  <p:embed/>
                  <p:pic>
                    <p:nvPicPr>
                      <p:cNvPr id="0" name=""/>
                      <p:cNvPicPr/>
                      <p:nvPr/>
                    </p:nvPicPr>
                    <p:blipFill>
                      <a:blip r:embed="rId3"/>
                      <a:stretch>
                        <a:fillRect/>
                      </a:stretch>
                    </p:blipFill>
                    <p:spPr>
                      <a:xfrm>
                        <a:off x="123725" y="295206"/>
                        <a:ext cx="11741704" cy="4880106"/>
                      </a:xfrm>
                      <a:prstGeom prst="rect">
                        <a:avLst/>
                      </a:prstGeom>
                    </p:spPr>
                  </p:pic>
                </p:oleObj>
              </mc:Fallback>
            </mc:AlternateContent>
          </a:graphicData>
        </a:graphic>
      </p:graphicFrame>
    </p:spTree>
    <p:extLst>
      <p:ext uri="{BB962C8B-B14F-4D97-AF65-F5344CB8AC3E}">
        <p14:creationId xmlns:p14="http://schemas.microsoft.com/office/powerpoint/2010/main" val="6231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een sign with black text&#10;&#10;Description automatically generated">
            <a:extLst>
              <a:ext uri="{FF2B5EF4-FFF2-40B4-BE49-F238E27FC236}">
                <a16:creationId xmlns:a16="http://schemas.microsoft.com/office/drawing/2014/main" id="{273BF012-3E8A-F90D-191D-14D673DCD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163" y="1239134"/>
            <a:ext cx="7746709" cy="4338157"/>
          </a:xfrm>
          <a:prstGeom prst="rect">
            <a:avLst/>
          </a:prstGeom>
        </p:spPr>
      </p:pic>
    </p:spTree>
    <p:extLst>
      <p:ext uri="{BB962C8B-B14F-4D97-AF65-F5344CB8AC3E}">
        <p14:creationId xmlns:p14="http://schemas.microsoft.com/office/powerpoint/2010/main" val="85216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YOUR FEEDBACK ON LAST WEEK’S TASKS</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1632155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472</TotalTime>
  <Words>2412</Words>
  <Application>Microsoft Office PowerPoint</Application>
  <PresentationFormat>Widescreen</PresentationFormat>
  <Paragraphs>208</Paragraphs>
  <Slides>40</Slides>
  <Notes>2</Notes>
  <HiddenSlides>0</HiddenSlides>
  <MMClips>2</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3</vt:i4>
      </vt:variant>
      <vt:variant>
        <vt:lpstr>Slide Titles</vt:lpstr>
      </vt:variant>
      <vt:variant>
        <vt:i4>40</vt:i4>
      </vt:variant>
    </vt:vector>
  </HeadingPairs>
  <TitlesOfParts>
    <vt:vector size="50" baseType="lpstr">
      <vt:lpstr>Aptos</vt:lpstr>
      <vt:lpstr>Aptos Display</vt:lpstr>
      <vt:lpstr>Arial</vt:lpstr>
      <vt:lpstr>Calibri</vt:lpstr>
      <vt:lpstr>Calibri Light</vt:lpstr>
      <vt:lpstr>Office Theme</vt:lpstr>
      <vt:lpstr>1_Office Theme</vt:lpstr>
      <vt:lpstr>Document</vt:lpstr>
      <vt:lpstr>Packager Shell Object</vt:lpstr>
      <vt:lpstr>Microsoft Word Document</vt:lpstr>
      <vt:lpstr>ORAL HISTORY MADE EASY</vt:lpstr>
      <vt:lpstr>PowerPoint Presentation</vt:lpstr>
      <vt:lpstr>PowerPoint Presentation</vt:lpstr>
      <vt:lpstr>PowerPoint Presentation</vt:lpstr>
      <vt:lpstr>PowerPoint Presentation</vt:lpstr>
      <vt:lpstr>What we will have achieved at the end of today’s session</vt:lpstr>
      <vt:lpstr>PowerPoint Presentation</vt:lpstr>
      <vt:lpstr>PowerPoint Presentation</vt:lpstr>
      <vt:lpstr> YOUR FEEDBACK ON LAST WEEK’S TASKS   </vt:lpstr>
      <vt:lpstr>Your task for this week: ethical dilemmas (Zoom rooms)</vt:lpstr>
      <vt:lpstr> RECAP ON ETHICS PAPERWORK   </vt:lpstr>
      <vt:lpstr>Reminder of the ethics documentation you will need</vt:lpstr>
      <vt:lpstr>PowerPoint Presentation</vt:lpstr>
      <vt:lpstr>Highly recommended viewing</vt:lpstr>
      <vt:lpstr> GOLDEN RULES FOR INTERVIEWS &amp; THE ART OF LISTENING   </vt:lpstr>
      <vt:lpstr>The oral history interview has two heroes: you the interviewer and your interviewee.</vt:lpstr>
      <vt:lpstr>Golden rules for interviews (1)</vt:lpstr>
      <vt:lpstr>What equipment you will need on the day (1)</vt:lpstr>
      <vt:lpstr>What equipment you will need on the day (2)</vt:lpstr>
      <vt:lpstr>Your recording equipment</vt:lpstr>
      <vt:lpstr>Preparing your questions</vt:lpstr>
      <vt:lpstr>On arrival at the interview location</vt:lpstr>
      <vt:lpstr>Documenting time and place of interview. </vt:lpstr>
      <vt:lpstr>Oral history question types</vt:lpstr>
      <vt:lpstr>The art of active listening</vt:lpstr>
      <vt:lpstr>The loop of understanding: words, emotions and feeling</vt:lpstr>
      <vt:lpstr>A note on tangents</vt:lpstr>
      <vt:lpstr> AFTER THE INTERVIEW   </vt:lpstr>
      <vt:lpstr>After the interview</vt:lpstr>
      <vt:lpstr>Make notes immediately after the interview</vt:lpstr>
      <vt:lpstr>Transcribing the interview</vt:lpstr>
      <vt:lpstr>Using Word’s ‘Transcribe’ tool</vt:lpstr>
      <vt:lpstr>Using the ‘Transcribe’ tool in Word (1)</vt:lpstr>
      <vt:lpstr>PowerPoint Presentation</vt:lpstr>
      <vt:lpstr>Archiving and storage</vt:lpstr>
      <vt:lpstr>The assignment (1)</vt:lpstr>
      <vt:lpstr>The assignment (2)</vt:lpstr>
      <vt:lpstr>PowerPoint Presentation</vt:lpstr>
      <vt:lpstr>What we have covered in today’s session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Maye-Banbury</dc:creator>
  <cp:lastModifiedBy>Angela Maye-Banbury</cp:lastModifiedBy>
  <cp:revision>16</cp:revision>
  <dcterms:created xsi:type="dcterms:W3CDTF">2024-04-01T14:46:56Z</dcterms:created>
  <dcterms:modified xsi:type="dcterms:W3CDTF">2024-04-07T10:04:41Z</dcterms:modified>
</cp:coreProperties>
</file>